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3"/>
  </p:notesMasterIdLst>
  <p:handoutMasterIdLst>
    <p:handoutMasterId r:id="rId24"/>
  </p:handoutMasterIdLst>
  <p:sldIdLst>
    <p:sldId id="256" r:id="rId2"/>
    <p:sldId id="271" r:id="rId3"/>
    <p:sldId id="272" r:id="rId4"/>
    <p:sldId id="273" r:id="rId5"/>
    <p:sldId id="269" r:id="rId6"/>
    <p:sldId id="260" r:id="rId7"/>
    <p:sldId id="262" r:id="rId8"/>
    <p:sldId id="267" r:id="rId9"/>
    <p:sldId id="264" r:id="rId10"/>
    <p:sldId id="268" r:id="rId11"/>
    <p:sldId id="284" r:id="rId12"/>
    <p:sldId id="274" r:id="rId13"/>
    <p:sldId id="275" r:id="rId14"/>
    <p:sldId id="276" r:id="rId15"/>
    <p:sldId id="277" r:id="rId16"/>
    <p:sldId id="278" r:id="rId17"/>
    <p:sldId id="279" r:id="rId18"/>
    <p:sldId id="280" r:id="rId19"/>
    <p:sldId id="281" r:id="rId20"/>
    <p:sldId id="282" r:id="rId21"/>
    <p:sldId id="283" r:id="rId2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530"/>
    <a:srgbClr val="FFDD66"/>
    <a:srgbClr val="F8F8F8"/>
    <a:srgbClr val="01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8"/>
    <p:restoredTop sz="96122"/>
  </p:normalViewPr>
  <p:slideViewPr>
    <p:cSldViewPr snapToGrid="0" snapToObjects="1">
      <p:cViewPr varScale="1">
        <p:scale>
          <a:sx n="118" d="100"/>
          <a:sy n="118" d="100"/>
        </p:scale>
        <p:origin x="856" y="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C94DC4-7733-6A41-AACF-7B58742BDD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a:extLst>
              <a:ext uri="{FF2B5EF4-FFF2-40B4-BE49-F238E27FC236}">
                <a16:creationId xmlns:a16="http://schemas.microsoft.com/office/drawing/2014/main" id="{417424AE-C5BF-4E4B-A011-0227BDAB31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33829-8ABF-C949-989A-4ADB7CBD1E7A}" type="datetimeFigureOut">
              <a:rPr lang="en-AT" smtClean="0"/>
              <a:t>08.10.21</a:t>
            </a:fld>
            <a:endParaRPr lang="en-AT"/>
          </a:p>
        </p:txBody>
      </p:sp>
      <p:sp>
        <p:nvSpPr>
          <p:cNvPr id="4" name="Footer Placeholder 3">
            <a:extLst>
              <a:ext uri="{FF2B5EF4-FFF2-40B4-BE49-F238E27FC236}">
                <a16:creationId xmlns:a16="http://schemas.microsoft.com/office/drawing/2014/main" id="{0BFB73EF-3F1D-F14C-96DF-7E75D4D483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5" name="Slide Number Placeholder 4">
            <a:extLst>
              <a:ext uri="{FF2B5EF4-FFF2-40B4-BE49-F238E27FC236}">
                <a16:creationId xmlns:a16="http://schemas.microsoft.com/office/drawing/2014/main" id="{77BC6260-20A3-B949-806F-78AF6A2DB3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7003E6-4A6F-C746-8161-8CF60B246060}" type="slidenum">
              <a:rPr lang="en-AT" smtClean="0"/>
              <a:t>‹#›</a:t>
            </a:fld>
            <a:endParaRPr lang="en-AT"/>
          </a:p>
        </p:txBody>
      </p:sp>
    </p:spTree>
    <p:extLst>
      <p:ext uri="{BB962C8B-B14F-4D97-AF65-F5344CB8AC3E}">
        <p14:creationId xmlns:p14="http://schemas.microsoft.com/office/powerpoint/2010/main" val="1770451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CBFBA-7692-DF4A-979D-4577A2D848ED}" type="datetimeFigureOut">
              <a:rPr lang="en-AT" smtClean="0"/>
              <a:t>08.10.21</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45A1B-5DCF-D44A-9D0E-DE36D99454E1}" type="slidenum">
              <a:rPr lang="en-AT" smtClean="0"/>
              <a:t>‹#›</a:t>
            </a:fld>
            <a:endParaRPr lang="en-AT"/>
          </a:p>
        </p:txBody>
      </p:sp>
    </p:spTree>
    <p:extLst>
      <p:ext uri="{BB962C8B-B14F-4D97-AF65-F5344CB8AC3E}">
        <p14:creationId xmlns:p14="http://schemas.microsoft.com/office/powerpoint/2010/main" val="17346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3FC45A1B-5DCF-D44A-9D0E-DE36D99454E1}" type="slidenum">
              <a:rPr lang="en-AT" smtClean="0"/>
              <a:t>2</a:t>
            </a:fld>
            <a:endParaRPr lang="en-AT"/>
          </a:p>
        </p:txBody>
      </p:sp>
    </p:spTree>
    <p:extLst>
      <p:ext uri="{BB962C8B-B14F-4D97-AF65-F5344CB8AC3E}">
        <p14:creationId xmlns:p14="http://schemas.microsoft.com/office/powerpoint/2010/main" val="377273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4821-58D4-AC4F-8A10-E106A910BC2E}"/>
              </a:ext>
            </a:extLst>
          </p:cNvPr>
          <p:cNvSpPr>
            <a:spLocks noGrp="1"/>
          </p:cNvSpPr>
          <p:nvPr>
            <p:ph type="ctrTitle" hasCustomPrompt="1"/>
          </p:nvPr>
        </p:nvSpPr>
        <p:spPr>
          <a:xfrm>
            <a:off x="838199" y="1783375"/>
            <a:ext cx="6452212" cy="2387600"/>
          </a:xfrm>
          <a:prstGeom prst="rect">
            <a:avLst/>
          </a:prstGeom>
        </p:spPr>
        <p:txBody>
          <a:bodyPr anchor="b"/>
          <a:lstStyle>
            <a:lvl1pPr algn="l">
              <a:defRPr sz="6000"/>
            </a:lvl1pPr>
          </a:lstStyle>
          <a:p>
            <a:r>
              <a:rPr lang="en-US" dirty="0"/>
              <a:t>Add Event Name</a:t>
            </a:r>
            <a:endParaRPr lang="en-AT" dirty="0"/>
          </a:p>
        </p:txBody>
      </p:sp>
      <p:sp>
        <p:nvSpPr>
          <p:cNvPr id="3" name="Subtitle 2">
            <a:extLst>
              <a:ext uri="{FF2B5EF4-FFF2-40B4-BE49-F238E27FC236}">
                <a16:creationId xmlns:a16="http://schemas.microsoft.com/office/drawing/2014/main" id="{0B819EFD-9577-A642-84FC-CD05E3AE1969}"/>
              </a:ext>
            </a:extLst>
          </p:cNvPr>
          <p:cNvSpPr>
            <a:spLocks noGrp="1"/>
          </p:cNvSpPr>
          <p:nvPr>
            <p:ph type="subTitle" idx="1" hasCustomPrompt="1"/>
          </p:nvPr>
        </p:nvSpPr>
        <p:spPr>
          <a:xfrm>
            <a:off x="838199" y="4263050"/>
            <a:ext cx="6452212" cy="98097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Event Dates // Location</a:t>
            </a:r>
            <a:endParaRPr lang="en-AT" dirty="0"/>
          </a:p>
        </p:txBody>
      </p:sp>
      <p:sp>
        <p:nvSpPr>
          <p:cNvPr id="15" name="Text Placeholder 14">
            <a:extLst>
              <a:ext uri="{FF2B5EF4-FFF2-40B4-BE49-F238E27FC236}">
                <a16:creationId xmlns:a16="http://schemas.microsoft.com/office/drawing/2014/main" id="{0B0222D9-3830-AF49-9E04-E27BC91DEFE4}"/>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a:t>
            </a:r>
          </a:p>
        </p:txBody>
      </p:sp>
      <p:sp>
        <p:nvSpPr>
          <p:cNvPr id="16" name="Picture Placeholder 7">
            <a:extLst>
              <a:ext uri="{FF2B5EF4-FFF2-40B4-BE49-F238E27FC236}">
                <a16:creationId xmlns:a16="http://schemas.microsoft.com/office/drawing/2014/main" id="{B34DB27E-7C2B-F745-B990-2B9D0BC2FE51}"/>
              </a:ext>
            </a:extLst>
          </p:cNvPr>
          <p:cNvSpPr>
            <a:spLocks noGrp="1"/>
          </p:cNvSpPr>
          <p:nvPr>
            <p:ph type="pic" sz="quarter" idx="12"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Tree>
    <p:extLst>
      <p:ext uri="{BB962C8B-B14F-4D97-AF65-F5344CB8AC3E}">
        <p14:creationId xmlns:p14="http://schemas.microsoft.com/office/powerpoint/2010/main" val="18283050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gam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68B2-AD0E-534C-A86D-45E5DCE05A3A}"/>
              </a:ext>
            </a:extLst>
          </p:cNvPr>
          <p:cNvSpPr>
            <a:spLocks noGrp="1"/>
          </p:cNvSpPr>
          <p:nvPr>
            <p:ph type="title" hasCustomPrompt="1"/>
          </p:nvPr>
        </p:nvSpPr>
        <p:spPr>
          <a:xfrm>
            <a:off x="3471302" y="616524"/>
            <a:ext cx="6609132" cy="711326"/>
          </a:xfrm>
          <a:prstGeom prst="rect">
            <a:avLst/>
          </a:prstGeom>
        </p:spPr>
        <p:txBody>
          <a:bodyPr/>
          <a:lstStyle/>
          <a:p>
            <a:r>
              <a:rPr lang="en-US" dirty="0"/>
              <a:t>Write about the program</a:t>
            </a:r>
            <a:endParaRPr lang="en-AT" dirty="0"/>
          </a:p>
        </p:txBody>
      </p:sp>
      <p:sp>
        <p:nvSpPr>
          <p:cNvPr id="9" name="Content Placeholder 2">
            <a:extLst>
              <a:ext uri="{FF2B5EF4-FFF2-40B4-BE49-F238E27FC236}">
                <a16:creationId xmlns:a16="http://schemas.microsoft.com/office/drawing/2014/main" id="{DE0A09DF-6F18-C649-A6DB-941C546FD1E8}"/>
              </a:ext>
            </a:extLst>
          </p:cNvPr>
          <p:cNvSpPr>
            <a:spLocks noGrp="1"/>
          </p:cNvSpPr>
          <p:nvPr>
            <p:ph idx="15" hasCustomPrompt="1"/>
          </p:nvPr>
        </p:nvSpPr>
        <p:spPr>
          <a:xfrm>
            <a:off x="3471303" y="2225406"/>
            <a:ext cx="2624697" cy="3754527"/>
          </a:xfrm>
        </p:spPr>
        <p:txBody>
          <a:bodyPr>
            <a:normAutofit/>
          </a:bodyPr>
          <a:lstStyle>
            <a:lvl1pPr marL="0" indent="0">
              <a:buNone/>
              <a:defRPr sz="1400"/>
            </a:lvl1pPr>
            <a:lvl2pPr>
              <a:defRPr sz="1600"/>
            </a:lvl2pPr>
            <a:lvl3pPr>
              <a:defRPr sz="1400"/>
            </a:lvl3pPr>
            <a:lvl4pPr>
              <a:defRPr sz="1200"/>
            </a:lvl4pPr>
            <a:lvl5pPr>
              <a:defRPr sz="1200"/>
            </a:lvl5pPr>
          </a:lstStyle>
          <a:p>
            <a:pPr lvl="0"/>
            <a:r>
              <a:rPr lang="en-AT" dirty="0"/>
              <a:t>Short description about the topic of the day with short outlook or all session data. Depending on your program.</a:t>
            </a:r>
          </a:p>
          <a:p>
            <a:pPr lvl="0"/>
            <a:r>
              <a:rPr lang="en-AT" dirty="0"/>
              <a:t>You can also include a table.</a:t>
            </a:r>
          </a:p>
          <a:p>
            <a:pPr lvl="0"/>
            <a:endParaRPr lang="en-AT" dirty="0"/>
          </a:p>
          <a:p>
            <a:pPr lvl="0"/>
            <a:r>
              <a:rPr lang="en-AT" dirty="0"/>
              <a:t>Session 1</a:t>
            </a:r>
          </a:p>
          <a:p>
            <a:pPr lvl="0"/>
            <a:r>
              <a:rPr lang="en-AT" dirty="0"/>
              <a:t>Session 2</a:t>
            </a:r>
          </a:p>
          <a:p>
            <a:pPr lvl="0"/>
            <a:r>
              <a:rPr lang="en-AT" dirty="0"/>
              <a:t>Session 3</a:t>
            </a:r>
          </a:p>
          <a:p>
            <a:pPr lvl="0"/>
            <a:r>
              <a:rPr lang="en-AT" dirty="0"/>
              <a:t>Session 4</a:t>
            </a:r>
          </a:p>
        </p:txBody>
      </p:sp>
      <p:sp>
        <p:nvSpPr>
          <p:cNvPr id="18" name="Text Placeholder 17">
            <a:extLst>
              <a:ext uri="{FF2B5EF4-FFF2-40B4-BE49-F238E27FC236}">
                <a16:creationId xmlns:a16="http://schemas.microsoft.com/office/drawing/2014/main" id="{9324001B-B270-A14F-B5AC-0F389EC34ECF}"/>
              </a:ext>
            </a:extLst>
          </p:cNvPr>
          <p:cNvSpPr>
            <a:spLocks noGrp="1"/>
          </p:cNvSpPr>
          <p:nvPr>
            <p:ph type="body" sz="quarter" idx="20" hasCustomPrompt="1"/>
          </p:nvPr>
        </p:nvSpPr>
        <p:spPr>
          <a:xfrm>
            <a:off x="6217678" y="1697039"/>
            <a:ext cx="2624697" cy="298852"/>
          </a:xfrm>
        </p:spPr>
        <p:txBody>
          <a:bodyPr anchor="ctr">
            <a:normAutofit/>
          </a:bodyPr>
          <a:lstStyle>
            <a:lvl1pPr marL="0" indent="0">
              <a:buNone/>
              <a:defRPr sz="1400" b="1"/>
            </a:lvl1pPr>
          </a:lstStyle>
          <a:p>
            <a:pPr lvl="0"/>
            <a:r>
              <a:rPr lang="en-AT" dirty="0"/>
              <a:t>Day 1 / Date</a:t>
            </a:r>
          </a:p>
        </p:txBody>
      </p:sp>
      <p:sp>
        <p:nvSpPr>
          <p:cNvPr id="19" name="Text Placeholder 17">
            <a:extLst>
              <a:ext uri="{FF2B5EF4-FFF2-40B4-BE49-F238E27FC236}">
                <a16:creationId xmlns:a16="http://schemas.microsoft.com/office/drawing/2014/main" id="{B0A713C1-6D5E-BC41-8F44-11C2444A7E01}"/>
              </a:ext>
            </a:extLst>
          </p:cNvPr>
          <p:cNvSpPr>
            <a:spLocks noGrp="1"/>
          </p:cNvSpPr>
          <p:nvPr>
            <p:ph type="body" sz="quarter" idx="21" hasCustomPrompt="1"/>
          </p:nvPr>
        </p:nvSpPr>
        <p:spPr>
          <a:xfrm>
            <a:off x="3471302" y="1695202"/>
            <a:ext cx="2624697" cy="298852"/>
          </a:xfrm>
        </p:spPr>
        <p:txBody>
          <a:bodyPr anchor="ctr">
            <a:normAutofit/>
          </a:bodyPr>
          <a:lstStyle>
            <a:lvl1pPr marL="0" indent="0">
              <a:buNone/>
              <a:defRPr sz="1400" b="1"/>
            </a:lvl1pPr>
          </a:lstStyle>
          <a:p>
            <a:pPr lvl="0"/>
            <a:r>
              <a:rPr lang="en-AT" dirty="0"/>
              <a:t>Day 1 / Date</a:t>
            </a:r>
          </a:p>
        </p:txBody>
      </p:sp>
      <p:sp>
        <p:nvSpPr>
          <p:cNvPr id="20" name="Text Placeholder 17">
            <a:extLst>
              <a:ext uri="{FF2B5EF4-FFF2-40B4-BE49-F238E27FC236}">
                <a16:creationId xmlns:a16="http://schemas.microsoft.com/office/drawing/2014/main" id="{9F32B4F0-FF63-414F-B048-5E7B5F3649C9}"/>
              </a:ext>
            </a:extLst>
          </p:cNvPr>
          <p:cNvSpPr>
            <a:spLocks noGrp="1"/>
          </p:cNvSpPr>
          <p:nvPr>
            <p:ph type="body" sz="quarter" idx="22" hasCustomPrompt="1"/>
          </p:nvPr>
        </p:nvSpPr>
        <p:spPr>
          <a:xfrm>
            <a:off x="8987076" y="1695202"/>
            <a:ext cx="2624697" cy="298852"/>
          </a:xfrm>
        </p:spPr>
        <p:txBody>
          <a:bodyPr anchor="ctr">
            <a:normAutofit/>
          </a:bodyPr>
          <a:lstStyle>
            <a:lvl1pPr marL="0" indent="0">
              <a:buNone/>
              <a:defRPr sz="1400" b="1"/>
            </a:lvl1pPr>
          </a:lstStyle>
          <a:p>
            <a:pPr lvl="0"/>
            <a:r>
              <a:rPr lang="en-AT" dirty="0"/>
              <a:t>Day 1 / Date</a:t>
            </a:r>
          </a:p>
        </p:txBody>
      </p:sp>
      <p:sp>
        <p:nvSpPr>
          <p:cNvPr id="21" name="Content Placeholder 2">
            <a:extLst>
              <a:ext uri="{FF2B5EF4-FFF2-40B4-BE49-F238E27FC236}">
                <a16:creationId xmlns:a16="http://schemas.microsoft.com/office/drawing/2014/main" id="{2A783266-5508-5344-9549-BA55B48E8D3B}"/>
              </a:ext>
            </a:extLst>
          </p:cNvPr>
          <p:cNvSpPr>
            <a:spLocks noGrp="1"/>
          </p:cNvSpPr>
          <p:nvPr>
            <p:ph idx="23" hasCustomPrompt="1"/>
          </p:nvPr>
        </p:nvSpPr>
        <p:spPr>
          <a:xfrm>
            <a:off x="6217677" y="2225406"/>
            <a:ext cx="2624697" cy="3754527"/>
          </a:xfrm>
        </p:spPr>
        <p:txBody>
          <a:bodyPr>
            <a:normAutofit/>
          </a:bodyPr>
          <a:lstStyle>
            <a:lvl1pPr marL="0" indent="0">
              <a:buNone/>
              <a:defRPr sz="1400"/>
            </a:lvl1pPr>
            <a:lvl2pPr>
              <a:defRPr sz="1600"/>
            </a:lvl2pPr>
            <a:lvl3pPr>
              <a:defRPr sz="1400"/>
            </a:lvl3pPr>
            <a:lvl4pPr>
              <a:defRPr sz="1200"/>
            </a:lvl4pPr>
            <a:lvl5pPr>
              <a:defRPr sz="1200"/>
            </a:lvl5pPr>
          </a:lstStyle>
          <a:p>
            <a:pPr lvl="0"/>
            <a:r>
              <a:rPr lang="en-AT" dirty="0"/>
              <a:t>Short description about the topic of the day with short outlook or all session data. Depending on your program.</a:t>
            </a:r>
          </a:p>
          <a:p>
            <a:pPr lvl="0"/>
            <a:r>
              <a:rPr lang="en-AT" dirty="0"/>
              <a:t>You can also include a table.</a:t>
            </a:r>
          </a:p>
          <a:p>
            <a:pPr lvl="0"/>
            <a:endParaRPr lang="en-AT" dirty="0"/>
          </a:p>
          <a:p>
            <a:pPr lvl="0"/>
            <a:r>
              <a:rPr lang="en-AT" dirty="0"/>
              <a:t>Session 1</a:t>
            </a:r>
          </a:p>
          <a:p>
            <a:pPr lvl="0"/>
            <a:r>
              <a:rPr lang="en-AT" dirty="0"/>
              <a:t>Session 2</a:t>
            </a:r>
          </a:p>
          <a:p>
            <a:pPr lvl="0"/>
            <a:r>
              <a:rPr lang="en-AT" dirty="0"/>
              <a:t>Session 3</a:t>
            </a:r>
          </a:p>
          <a:p>
            <a:pPr lvl="0"/>
            <a:r>
              <a:rPr lang="en-AT" dirty="0"/>
              <a:t>Session 4</a:t>
            </a:r>
          </a:p>
        </p:txBody>
      </p:sp>
      <p:sp>
        <p:nvSpPr>
          <p:cNvPr id="22" name="Content Placeholder 2">
            <a:extLst>
              <a:ext uri="{FF2B5EF4-FFF2-40B4-BE49-F238E27FC236}">
                <a16:creationId xmlns:a16="http://schemas.microsoft.com/office/drawing/2014/main" id="{B691D9A0-BABE-5F45-A091-3455D36305E4}"/>
              </a:ext>
            </a:extLst>
          </p:cNvPr>
          <p:cNvSpPr>
            <a:spLocks noGrp="1"/>
          </p:cNvSpPr>
          <p:nvPr>
            <p:ph idx="24" hasCustomPrompt="1"/>
          </p:nvPr>
        </p:nvSpPr>
        <p:spPr>
          <a:xfrm>
            <a:off x="8997606" y="2225405"/>
            <a:ext cx="2624697" cy="3754527"/>
          </a:xfrm>
        </p:spPr>
        <p:txBody>
          <a:bodyPr>
            <a:normAutofit/>
          </a:bodyPr>
          <a:lstStyle>
            <a:lvl1pPr marL="0" indent="0">
              <a:buNone/>
              <a:defRPr sz="1400"/>
            </a:lvl1pPr>
            <a:lvl2pPr>
              <a:defRPr sz="1600"/>
            </a:lvl2pPr>
            <a:lvl3pPr>
              <a:defRPr sz="1400"/>
            </a:lvl3pPr>
            <a:lvl4pPr>
              <a:defRPr sz="1200"/>
            </a:lvl4pPr>
            <a:lvl5pPr>
              <a:defRPr sz="1200"/>
            </a:lvl5pPr>
          </a:lstStyle>
          <a:p>
            <a:pPr lvl="0"/>
            <a:r>
              <a:rPr lang="en-AT" dirty="0"/>
              <a:t>Short description about the topic of the day with short outlook or all session data. Depending on your program.</a:t>
            </a:r>
          </a:p>
          <a:p>
            <a:pPr lvl="0"/>
            <a:r>
              <a:rPr lang="en-AT" dirty="0"/>
              <a:t>You can also include a table.</a:t>
            </a:r>
          </a:p>
          <a:p>
            <a:pPr lvl="0"/>
            <a:endParaRPr lang="en-AT" dirty="0"/>
          </a:p>
          <a:p>
            <a:pPr lvl="0"/>
            <a:r>
              <a:rPr lang="en-AT" dirty="0"/>
              <a:t>Session 1</a:t>
            </a:r>
          </a:p>
          <a:p>
            <a:pPr lvl="0"/>
            <a:r>
              <a:rPr lang="en-AT" dirty="0"/>
              <a:t>Session 2</a:t>
            </a:r>
          </a:p>
          <a:p>
            <a:pPr lvl="0"/>
            <a:r>
              <a:rPr lang="en-AT" dirty="0"/>
              <a:t>Session 3</a:t>
            </a:r>
          </a:p>
          <a:p>
            <a:pPr lvl="0"/>
            <a:r>
              <a:rPr lang="en-AT" dirty="0"/>
              <a:t>Session 4</a:t>
            </a:r>
          </a:p>
        </p:txBody>
      </p:sp>
      <p:sp>
        <p:nvSpPr>
          <p:cNvPr id="25" name="Text Placeholder 24">
            <a:extLst>
              <a:ext uri="{FF2B5EF4-FFF2-40B4-BE49-F238E27FC236}">
                <a16:creationId xmlns:a16="http://schemas.microsoft.com/office/drawing/2014/main" id="{7524FFDF-E2D0-2E44-82A7-E3BE19114D7C}"/>
              </a:ext>
            </a:extLst>
          </p:cNvPr>
          <p:cNvSpPr>
            <a:spLocks noGrp="1"/>
          </p:cNvSpPr>
          <p:nvPr>
            <p:ph type="body" sz="quarter" idx="26" hasCustomPrompt="1"/>
          </p:nvPr>
        </p:nvSpPr>
        <p:spPr>
          <a:xfrm>
            <a:off x="838199" y="2225405"/>
            <a:ext cx="2355699" cy="375452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Include a short description and some benefits of attending the event as a sponsor</a:t>
            </a:r>
          </a:p>
          <a:p>
            <a:pPr lvl="0"/>
            <a:endParaRPr lang="en-AT" dirty="0"/>
          </a:p>
        </p:txBody>
      </p:sp>
      <p:sp>
        <p:nvSpPr>
          <p:cNvPr id="26" name="Text Placeholder 14">
            <a:extLst>
              <a:ext uri="{FF2B5EF4-FFF2-40B4-BE49-F238E27FC236}">
                <a16:creationId xmlns:a16="http://schemas.microsoft.com/office/drawing/2014/main" id="{09FE6B1A-2E91-3D4B-A93B-3F2128946B0C}"/>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 / CONTACT</a:t>
            </a:r>
          </a:p>
        </p:txBody>
      </p:sp>
      <p:sp>
        <p:nvSpPr>
          <p:cNvPr id="12" name="Picture Placeholder 7">
            <a:extLst>
              <a:ext uri="{FF2B5EF4-FFF2-40B4-BE49-F238E27FC236}">
                <a16:creationId xmlns:a16="http://schemas.microsoft.com/office/drawing/2014/main" id="{2513D52F-453C-B040-9628-42EB9E738032}"/>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Tree>
    <p:extLst>
      <p:ext uri="{BB962C8B-B14F-4D97-AF65-F5344CB8AC3E}">
        <p14:creationId xmlns:p14="http://schemas.microsoft.com/office/powerpoint/2010/main" val="42282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nt Data / Media Rea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68B2-AD0E-534C-A86D-45E5DCE05A3A}"/>
              </a:ext>
            </a:extLst>
          </p:cNvPr>
          <p:cNvSpPr>
            <a:spLocks noGrp="1"/>
          </p:cNvSpPr>
          <p:nvPr>
            <p:ph type="title" hasCustomPrompt="1"/>
          </p:nvPr>
        </p:nvSpPr>
        <p:spPr>
          <a:xfrm>
            <a:off x="3448280" y="616524"/>
            <a:ext cx="6632154" cy="711326"/>
          </a:xfrm>
          <a:prstGeom prst="rect">
            <a:avLst/>
          </a:prstGeom>
        </p:spPr>
        <p:txBody>
          <a:bodyPr/>
          <a:lstStyle/>
          <a:p>
            <a:r>
              <a:rPr lang="en-AT" dirty="0"/>
              <a:t>Show data / media reach</a:t>
            </a:r>
          </a:p>
        </p:txBody>
      </p:sp>
      <p:sp>
        <p:nvSpPr>
          <p:cNvPr id="3" name="Content Placeholder 2">
            <a:extLst>
              <a:ext uri="{FF2B5EF4-FFF2-40B4-BE49-F238E27FC236}">
                <a16:creationId xmlns:a16="http://schemas.microsoft.com/office/drawing/2014/main" id="{394BD2CD-5FF9-AA4D-900B-995FB901380A}"/>
              </a:ext>
            </a:extLst>
          </p:cNvPr>
          <p:cNvSpPr>
            <a:spLocks noGrp="1"/>
          </p:cNvSpPr>
          <p:nvPr>
            <p:ph idx="1" hasCustomPrompt="1"/>
          </p:nvPr>
        </p:nvSpPr>
        <p:spPr>
          <a:xfrm>
            <a:off x="8219501" y="1696597"/>
            <a:ext cx="3392277" cy="1366092"/>
          </a:xfrm>
        </p:spPr>
        <p:txBody>
          <a:bodyPr anchor="ctr">
            <a:normAutofit/>
          </a:bodyPr>
          <a:lstStyle>
            <a:lvl1pPr marL="0" indent="0" algn="ctr">
              <a:buNone/>
              <a:defRPr sz="1800"/>
            </a:lvl1pPr>
            <a:lvl2pPr>
              <a:defRPr sz="1600"/>
            </a:lvl2pPr>
            <a:lvl3pPr>
              <a:defRPr sz="1400"/>
            </a:lvl3pPr>
            <a:lvl4pPr>
              <a:defRPr sz="1200"/>
            </a:lvl4pPr>
            <a:lvl5pPr>
              <a:defRPr sz="1200"/>
            </a:lvl5pPr>
          </a:lstStyle>
          <a:p>
            <a:pPr lvl="0"/>
            <a:r>
              <a:rPr lang="en-US" dirty="0"/>
              <a:t>x</a:t>
            </a:r>
            <a:r>
              <a:rPr lang="en-AT" dirty="0"/>
              <a:t>xx,xxx</a:t>
            </a:r>
          </a:p>
          <a:p>
            <a:pPr lvl="0"/>
            <a:r>
              <a:rPr lang="en-AT" dirty="0"/>
              <a:t>International Newsletter Subscribers</a:t>
            </a:r>
          </a:p>
        </p:txBody>
      </p:sp>
      <p:sp>
        <p:nvSpPr>
          <p:cNvPr id="8" name="Content Placeholder 2">
            <a:extLst>
              <a:ext uri="{FF2B5EF4-FFF2-40B4-BE49-F238E27FC236}">
                <a16:creationId xmlns:a16="http://schemas.microsoft.com/office/drawing/2014/main" id="{C37A4131-4712-3E4B-BA8D-8550886F0557}"/>
              </a:ext>
            </a:extLst>
          </p:cNvPr>
          <p:cNvSpPr>
            <a:spLocks noGrp="1"/>
          </p:cNvSpPr>
          <p:nvPr>
            <p:ph idx="14" hasCustomPrompt="1"/>
          </p:nvPr>
        </p:nvSpPr>
        <p:spPr>
          <a:xfrm>
            <a:off x="4568751" y="1696597"/>
            <a:ext cx="3392277" cy="2115559"/>
          </a:xfrm>
        </p:spPr>
        <p:txBody>
          <a:bodyPr anchor="t">
            <a:normAutofit/>
          </a:bodyPr>
          <a:lstStyle>
            <a:lvl1pPr marL="0" indent="0" algn="l">
              <a:buNone/>
              <a:defRPr sz="1800">
                <a:solidFill>
                  <a:schemeClr val="tx1">
                    <a:lumMod val="50000"/>
                    <a:lumOff val="50000"/>
                  </a:schemeClr>
                </a:solidFill>
              </a:defRPr>
            </a:lvl1pPr>
            <a:lvl2pPr>
              <a:defRPr sz="1600"/>
            </a:lvl2pPr>
            <a:lvl3pPr>
              <a:defRPr sz="1400"/>
            </a:lvl3pPr>
            <a:lvl4pPr>
              <a:defRPr sz="1200"/>
            </a:lvl4pPr>
            <a:lvl5pPr>
              <a:defRPr sz="1200"/>
            </a:lvl5pPr>
          </a:lstStyle>
          <a:p>
            <a:pPr lvl="0"/>
            <a:r>
              <a:rPr lang="en-AT" dirty="0"/>
              <a:t>Include some screenshots of your last event media productions with links to videos or other material, publications</a:t>
            </a:r>
          </a:p>
        </p:txBody>
      </p:sp>
      <p:sp>
        <p:nvSpPr>
          <p:cNvPr id="11" name="Content Placeholder 2">
            <a:extLst>
              <a:ext uri="{FF2B5EF4-FFF2-40B4-BE49-F238E27FC236}">
                <a16:creationId xmlns:a16="http://schemas.microsoft.com/office/drawing/2014/main" id="{C846C24B-4354-9A48-9FC1-FB4C1D244B5A}"/>
              </a:ext>
            </a:extLst>
          </p:cNvPr>
          <p:cNvSpPr>
            <a:spLocks noGrp="1"/>
          </p:cNvSpPr>
          <p:nvPr>
            <p:ph idx="16" hasCustomPrompt="1"/>
          </p:nvPr>
        </p:nvSpPr>
        <p:spPr>
          <a:xfrm>
            <a:off x="4568751" y="4018931"/>
            <a:ext cx="3392277" cy="2122974"/>
          </a:xfrm>
        </p:spPr>
        <p:txBody>
          <a:bodyPr>
            <a:normAutofit/>
          </a:bodyPr>
          <a:lstStyle>
            <a:lvl1pPr marL="0" indent="0">
              <a:buNone/>
              <a:defRPr sz="1800">
                <a:solidFill>
                  <a:schemeClr val="tx1">
                    <a:lumMod val="50000"/>
                    <a:lumOff val="50000"/>
                  </a:schemeClr>
                </a:solidFill>
              </a:defRPr>
            </a:lvl1pPr>
            <a:lvl2pPr>
              <a:defRPr sz="1600"/>
            </a:lvl2pPr>
            <a:lvl3pPr>
              <a:defRPr sz="1400"/>
            </a:lvl3pPr>
            <a:lvl4pPr>
              <a:defRPr sz="1200"/>
            </a:lvl4pPr>
            <a:lvl5pPr>
              <a:defRPr sz="1200"/>
            </a:lvl5pPr>
          </a:lstStyle>
          <a:p>
            <a:pPr lvl="0"/>
            <a:r>
              <a:rPr lang="en-AT" dirty="0"/>
              <a:t>Inlcude images and data of your media efforts</a:t>
            </a:r>
          </a:p>
        </p:txBody>
      </p:sp>
      <p:sp>
        <p:nvSpPr>
          <p:cNvPr id="14" name="Text Placeholder 14">
            <a:extLst>
              <a:ext uri="{FF2B5EF4-FFF2-40B4-BE49-F238E27FC236}">
                <a16:creationId xmlns:a16="http://schemas.microsoft.com/office/drawing/2014/main" id="{4A59166C-9129-4E40-879D-D4A56555A037}"/>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 / CONTACT</a:t>
            </a:r>
          </a:p>
        </p:txBody>
      </p:sp>
      <p:sp>
        <p:nvSpPr>
          <p:cNvPr id="16" name="Content Placeholder 2">
            <a:extLst>
              <a:ext uri="{FF2B5EF4-FFF2-40B4-BE49-F238E27FC236}">
                <a16:creationId xmlns:a16="http://schemas.microsoft.com/office/drawing/2014/main" id="{EF0EE455-2FE0-E748-A27D-6163A4D16A4D}"/>
              </a:ext>
            </a:extLst>
          </p:cNvPr>
          <p:cNvSpPr>
            <a:spLocks noGrp="1"/>
          </p:cNvSpPr>
          <p:nvPr>
            <p:ph idx="17" hasCustomPrompt="1"/>
          </p:nvPr>
        </p:nvSpPr>
        <p:spPr>
          <a:xfrm>
            <a:off x="8219500" y="3242717"/>
            <a:ext cx="3392277" cy="1366092"/>
          </a:xfrm>
        </p:spPr>
        <p:txBody>
          <a:bodyPr anchor="ctr">
            <a:normAutofit/>
          </a:bodyPr>
          <a:lstStyle>
            <a:lvl1pPr marL="0" indent="0" algn="ctr">
              <a:buNone/>
              <a:defRPr sz="1800"/>
            </a:lvl1pPr>
            <a:lvl2pPr>
              <a:defRPr sz="1600"/>
            </a:lvl2pPr>
            <a:lvl3pPr>
              <a:defRPr sz="1400"/>
            </a:lvl3pPr>
            <a:lvl4pPr>
              <a:defRPr sz="1200"/>
            </a:lvl4pPr>
            <a:lvl5pPr>
              <a:defRPr sz="1200"/>
            </a:lvl5pPr>
          </a:lstStyle>
          <a:p>
            <a:pPr lvl="0"/>
            <a:r>
              <a:rPr lang="en-US" dirty="0"/>
              <a:t>x</a:t>
            </a:r>
            <a:r>
              <a:rPr lang="en-AT" dirty="0"/>
              <a:t>xx,xxx</a:t>
            </a:r>
          </a:p>
          <a:p>
            <a:pPr lvl="0"/>
            <a:r>
              <a:rPr lang="en-AT" dirty="0"/>
              <a:t>Followers</a:t>
            </a:r>
          </a:p>
          <a:p>
            <a:pPr lvl="0"/>
            <a:endParaRPr lang="en-AT" dirty="0"/>
          </a:p>
        </p:txBody>
      </p:sp>
      <p:sp>
        <p:nvSpPr>
          <p:cNvPr id="17" name="Content Placeholder 2">
            <a:extLst>
              <a:ext uri="{FF2B5EF4-FFF2-40B4-BE49-F238E27FC236}">
                <a16:creationId xmlns:a16="http://schemas.microsoft.com/office/drawing/2014/main" id="{4E575BDB-E5C8-764D-B61C-9A0614E15B07}"/>
              </a:ext>
            </a:extLst>
          </p:cNvPr>
          <p:cNvSpPr>
            <a:spLocks noGrp="1"/>
          </p:cNvSpPr>
          <p:nvPr>
            <p:ph idx="18" hasCustomPrompt="1"/>
          </p:nvPr>
        </p:nvSpPr>
        <p:spPr>
          <a:xfrm>
            <a:off x="8219499" y="4788837"/>
            <a:ext cx="3392277" cy="1366092"/>
          </a:xfrm>
        </p:spPr>
        <p:txBody>
          <a:bodyPr anchor="ctr">
            <a:normAutofit/>
          </a:bodyPr>
          <a:lstStyle>
            <a:lvl1pPr marL="0" indent="0" algn="ctr">
              <a:buNone/>
              <a:defRPr sz="1800"/>
            </a:lvl1pPr>
            <a:lvl2pPr>
              <a:defRPr sz="1600"/>
            </a:lvl2pPr>
            <a:lvl3pPr>
              <a:defRPr sz="1400"/>
            </a:lvl3pPr>
            <a:lvl4pPr>
              <a:defRPr sz="1200"/>
            </a:lvl4pPr>
            <a:lvl5pPr>
              <a:defRPr sz="1200"/>
            </a:lvl5pPr>
          </a:lstStyle>
          <a:p>
            <a:pPr lvl="0"/>
            <a:r>
              <a:rPr lang="en-US" dirty="0"/>
              <a:t>x</a:t>
            </a:r>
            <a:r>
              <a:rPr lang="en-AT" dirty="0"/>
              <a:t>xx,xxx</a:t>
            </a:r>
          </a:p>
          <a:p>
            <a:pPr lvl="0"/>
            <a:r>
              <a:rPr lang="en-AT" dirty="0"/>
              <a:t>Monthly Page Views</a:t>
            </a:r>
          </a:p>
        </p:txBody>
      </p:sp>
      <p:sp>
        <p:nvSpPr>
          <p:cNvPr id="18" name="Text Placeholder 24">
            <a:extLst>
              <a:ext uri="{FF2B5EF4-FFF2-40B4-BE49-F238E27FC236}">
                <a16:creationId xmlns:a16="http://schemas.microsoft.com/office/drawing/2014/main" id="{4BFBA429-2C51-BE45-A5D2-77BBFFF1B0C6}"/>
              </a:ext>
            </a:extLst>
          </p:cNvPr>
          <p:cNvSpPr>
            <a:spLocks noGrp="1"/>
          </p:cNvSpPr>
          <p:nvPr>
            <p:ph type="body" sz="quarter" idx="26" hasCustomPrompt="1"/>
          </p:nvPr>
        </p:nvSpPr>
        <p:spPr>
          <a:xfrm>
            <a:off x="838199" y="1695270"/>
            <a:ext cx="3392277" cy="90471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Headline to hook the reader</a:t>
            </a:r>
          </a:p>
          <a:p>
            <a:pPr lvl="0"/>
            <a:endParaRPr lang="en-AT" dirty="0"/>
          </a:p>
        </p:txBody>
      </p:sp>
      <p:sp>
        <p:nvSpPr>
          <p:cNvPr id="19" name="Text Placeholder 24">
            <a:extLst>
              <a:ext uri="{FF2B5EF4-FFF2-40B4-BE49-F238E27FC236}">
                <a16:creationId xmlns:a16="http://schemas.microsoft.com/office/drawing/2014/main" id="{0684BD7B-7705-5048-A4CD-0F6012B79A37}"/>
              </a:ext>
            </a:extLst>
          </p:cNvPr>
          <p:cNvSpPr>
            <a:spLocks noGrp="1"/>
          </p:cNvSpPr>
          <p:nvPr>
            <p:ph type="body" sz="quarter" idx="27" hasCustomPrompt="1"/>
          </p:nvPr>
        </p:nvSpPr>
        <p:spPr>
          <a:xfrm>
            <a:off x="838199" y="2781758"/>
            <a:ext cx="3392277" cy="336014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Talk about the advantages when sponsors being mentioned in your media efforts</a:t>
            </a:r>
          </a:p>
          <a:p>
            <a:pPr lvl="0"/>
            <a:endParaRPr lang="en-AT" dirty="0"/>
          </a:p>
        </p:txBody>
      </p:sp>
      <p:sp>
        <p:nvSpPr>
          <p:cNvPr id="15" name="Picture Placeholder 7">
            <a:extLst>
              <a:ext uri="{FF2B5EF4-FFF2-40B4-BE49-F238E27FC236}">
                <a16:creationId xmlns:a16="http://schemas.microsoft.com/office/drawing/2014/main" id="{79E6AEAD-D4D5-4540-B2FB-706FF40DDA00}"/>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Tree>
    <p:extLst>
      <p:ext uri="{BB962C8B-B14F-4D97-AF65-F5344CB8AC3E}">
        <p14:creationId xmlns:p14="http://schemas.microsoft.com/office/powerpoint/2010/main" val="153663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ent Audi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68B2-AD0E-534C-A86D-45E5DCE05A3A}"/>
              </a:ext>
            </a:extLst>
          </p:cNvPr>
          <p:cNvSpPr>
            <a:spLocks noGrp="1"/>
          </p:cNvSpPr>
          <p:nvPr>
            <p:ph type="title" hasCustomPrompt="1"/>
          </p:nvPr>
        </p:nvSpPr>
        <p:spPr>
          <a:xfrm>
            <a:off x="3448280" y="616524"/>
            <a:ext cx="6632154" cy="711326"/>
          </a:xfrm>
          <a:prstGeom prst="rect">
            <a:avLst/>
          </a:prstGeom>
        </p:spPr>
        <p:txBody>
          <a:bodyPr/>
          <a:lstStyle/>
          <a:p>
            <a:r>
              <a:rPr lang="en-US" dirty="0"/>
              <a:t>Write about your audience</a:t>
            </a:r>
            <a:endParaRPr lang="en-AT" dirty="0"/>
          </a:p>
        </p:txBody>
      </p:sp>
      <p:sp>
        <p:nvSpPr>
          <p:cNvPr id="19" name="Picture Placeholder 7">
            <a:extLst>
              <a:ext uri="{FF2B5EF4-FFF2-40B4-BE49-F238E27FC236}">
                <a16:creationId xmlns:a16="http://schemas.microsoft.com/office/drawing/2014/main" id="{C7AEC696-03F0-BB49-861B-CDE427CEB944}"/>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
        <p:nvSpPr>
          <p:cNvPr id="20" name="Text Placeholder 14">
            <a:extLst>
              <a:ext uri="{FF2B5EF4-FFF2-40B4-BE49-F238E27FC236}">
                <a16:creationId xmlns:a16="http://schemas.microsoft.com/office/drawing/2014/main" id="{32785840-A8D0-C34D-A9D9-9613CB1C61BD}"/>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 / CONTACT</a:t>
            </a:r>
          </a:p>
        </p:txBody>
      </p:sp>
      <p:sp>
        <p:nvSpPr>
          <p:cNvPr id="21" name="Text Placeholder 17">
            <a:extLst>
              <a:ext uri="{FF2B5EF4-FFF2-40B4-BE49-F238E27FC236}">
                <a16:creationId xmlns:a16="http://schemas.microsoft.com/office/drawing/2014/main" id="{2F73F7D3-0AB3-8F4D-B5E7-48B5E08A12E3}"/>
              </a:ext>
            </a:extLst>
          </p:cNvPr>
          <p:cNvSpPr>
            <a:spLocks noGrp="1"/>
          </p:cNvSpPr>
          <p:nvPr>
            <p:ph type="body" sz="quarter" idx="21" hasCustomPrompt="1"/>
          </p:nvPr>
        </p:nvSpPr>
        <p:spPr>
          <a:xfrm>
            <a:off x="969484" y="2803584"/>
            <a:ext cx="2104222" cy="384399"/>
          </a:xfrm>
        </p:spPr>
        <p:txBody>
          <a:bodyPr anchor="ctr">
            <a:noAutofit/>
          </a:bodyPr>
          <a:lstStyle>
            <a:lvl1pPr marL="0" indent="0" algn="l">
              <a:buNone/>
              <a:defRPr sz="1200" b="1"/>
            </a:lvl1pPr>
            <a:lvl2pPr marL="457200" indent="0" algn="l">
              <a:buFont typeface="Arial" panose="020B0604020202020204" pitchFamily="34" charset="0"/>
              <a:buNone/>
              <a:defRPr/>
            </a:lvl2pPr>
          </a:lstStyle>
          <a:p>
            <a:pPr lvl="0"/>
            <a:r>
              <a:rPr lang="en-AT" dirty="0"/>
              <a:t>Insert audience description</a:t>
            </a:r>
          </a:p>
        </p:txBody>
      </p:sp>
      <p:sp>
        <p:nvSpPr>
          <p:cNvPr id="24" name="Text Placeholder 17">
            <a:extLst>
              <a:ext uri="{FF2B5EF4-FFF2-40B4-BE49-F238E27FC236}">
                <a16:creationId xmlns:a16="http://schemas.microsoft.com/office/drawing/2014/main" id="{228EC74B-A1FD-8248-8321-8C8F8C047F70}"/>
              </a:ext>
            </a:extLst>
          </p:cNvPr>
          <p:cNvSpPr>
            <a:spLocks noGrp="1"/>
          </p:cNvSpPr>
          <p:nvPr>
            <p:ph type="body" sz="quarter" idx="23" hasCustomPrompt="1"/>
          </p:nvPr>
        </p:nvSpPr>
        <p:spPr>
          <a:xfrm>
            <a:off x="3579564" y="2803584"/>
            <a:ext cx="2104222" cy="384399"/>
          </a:xfrm>
        </p:spPr>
        <p:txBody>
          <a:bodyPr anchor="ctr">
            <a:noAutofit/>
          </a:bodyPr>
          <a:lstStyle>
            <a:lvl1pPr marL="0" indent="0" algn="l">
              <a:buNone/>
              <a:defRPr sz="1200" b="1"/>
            </a:lvl1pPr>
            <a:lvl2pPr marL="457200" indent="0" algn="l">
              <a:buFont typeface="Arial" panose="020B0604020202020204" pitchFamily="34" charset="0"/>
              <a:buNone/>
              <a:defRPr/>
            </a:lvl2pPr>
          </a:lstStyle>
          <a:p>
            <a:pPr lvl="0"/>
            <a:r>
              <a:rPr lang="en-AT" dirty="0"/>
              <a:t>Insert audience description</a:t>
            </a:r>
          </a:p>
        </p:txBody>
      </p:sp>
      <p:sp>
        <p:nvSpPr>
          <p:cNvPr id="27" name="Text Placeholder 17">
            <a:extLst>
              <a:ext uri="{FF2B5EF4-FFF2-40B4-BE49-F238E27FC236}">
                <a16:creationId xmlns:a16="http://schemas.microsoft.com/office/drawing/2014/main" id="{658FB719-1D9D-1545-AEC6-DB5AAE3F5CD8}"/>
              </a:ext>
            </a:extLst>
          </p:cNvPr>
          <p:cNvSpPr>
            <a:spLocks noGrp="1"/>
          </p:cNvSpPr>
          <p:nvPr>
            <p:ph type="body" sz="quarter" idx="25" hasCustomPrompt="1"/>
          </p:nvPr>
        </p:nvSpPr>
        <p:spPr>
          <a:xfrm>
            <a:off x="6189644" y="2781075"/>
            <a:ext cx="2104222" cy="384399"/>
          </a:xfrm>
        </p:spPr>
        <p:txBody>
          <a:bodyPr anchor="ctr">
            <a:noAutofit/>
          </a:bodyPr>
          <a:lstStyle>
            <a:lvl1pPr marL="0" indent="0" algn="l">
              <a:buNone/>
              <a:defRPr sz="1200" b="1"/>
            </a:lvl1pPr>
            <a:lvl2pPr marL="457200" indent="0" algn="l">
              <a:buFont typeface="Arial" panose="020B0604020202020204" pitchFamily="34" charset="0"/>
              <a:buNone/>
              <a:defRPr/>
            </a:lvl2pPr>
          </a:lstStyle>
          <a:p>
            <a:pPr lvl="0"/>
            <a:r>
              <a:rPr lang="en-AT" dirty="0"/>
              <a:t>Insert audience description</a:t>
            </a:r>
          </a:p>
        </p:txBody>
      </p:sp>
      <p:sp>
        <p:nvSpPr>
          <p:cNvPr id="30" name="Text Placeholder 17">
            <a:extLst>
              <a:ext uri="{FF2B5EF4-FFF2-40B4-BE49-F238E27FC236}">
                <a16:creationId xmlns:a16="http://schemas.microsoft.com/office/drawing/2014/main" id="{C78E9057-FAD7-904A-B553-C572EA89A225}"/>
              </a:ext>
            </a:extLst>
          </p:cNvPr>
          <p:cNvSpPr>
            <a:spLocks noGrp="1"/>
          </p:cNvSpPr>
          <p:nvPr>
            <p:ph type="body" sz="quarter" idx="27" hasCustomPrompt="1"/>
          </p:nvPr>
        </p:nvSpPr>
        <p:spPr>
          <a:xfrm>
            <a:off x="8799724" y="2769821"/>
            <a:ext cx="2104222" cy="384399"/>
          </a:xfrm>
        </p:spPr>
        <p:txBody>
          <a:bodyPr anchor="ctr">
            <a:noAutofit/>
          </a:bodyPr>
          <a:lstStyle>
            <a:lvl1pPr marL="0" indent="0" algn="l">
              <a:buNone/>
              <a:defRPr sz="1200" b="1"/>
            </a:lvl1pPr>
            <a:lvl2pPr marL="457200" indent="0" algn="l">
              <a:buFont typeface="Arial" panose="020B0604020202020204" pitchFamily="34" charset="0"/>
              <a:buNone/>
              <a:defRPr/>
            </a:lvl2pPr>
          </a:lstStyle>
          <a:p>
            <a:pPr lvl="0"/>
            <a:r>
              <a:rPr lang="en-AT" dirty="0"/>
              <a:t>Insert audience description</a:t>
            </a:r>
          </a:p>
        </p:txBody>
      </p:sp>
      <p:sp>
        <p:nvSpPr>
          <p:cNvPr id="31" name="Text Placeholder 24">
            <a:extLst>
              <a:ext uri="{FF2B5EF4-FFF2-40B4-BE49-F238E27FC236}">
                <a16:creationId xmlns:a16="http://schemas.microsoft.com/office/drawing/2014/main" id="{CE5C13A3-161B-8048-9478-BA1DF9914EDE}"/>
              </a:ext>
            </a:extLst>
          </p:cNvPr>
          <p:cNvSpPr>
            <a:spLocks noGrp="1"/>
          </p:cNvSpPr>
          <p:nvPr>
            <p:ph type="body" sz="quarter" idx="28" hasCustomPrompt="1"/>
          </p:nvPr>
        </p:nvSpPr>
        <p:spPr>
          <a:xfrm>
            <a:off x="1888687" y="3782897"/>
            <a:ext cx="2611417" cy="978984"/>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Talk about your audience in numbers</a:t>
            </a:r>
            <a:endParaRPr lang="en-AT" dirty="0"/>
          </a:p>
        </p:txBody>
      </p:sp>
      <p:sp>
        <p:nvSpPr>
          <p:cNvPr id="32" name="Text Placeholder 24">
            <a:extLst>
              <a:ext uri="{FF2B5EF4-FFF2-40B4-BE49-F238E27FC236}">
                <a16:creationId xmlns:a16="http://schemas.microsoft.com/office/drawing/2014/main" id="{C1AFE56D-1BE2-DA4C-8B7C-4A8719CA63FA}"/>
              </a:ext>
            </a:extLst>
          </p:cNvPr>
          <p:cNvSpPr>
            <a:spLocks noGrp="1"/>
          </p:cNvSpPr>
          <p:nvPr>
            <p:ph type="body" sz="quarter" idx="29" hasCustomPrompt="1"/>
          </p:nvPr>
        </p:nvSpPr>
        <p:spPr>
          <a:xfrm>
            <a:off x="8799724" y="3778786"/>
            <a:ext cx="2104223" cy="19059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lvl1pPr>
          </a:lstStyle>
          <a:p>
            <a:pPr lvl="0"/>
            <a:r>
              <a:rPr lang="en-AT" dirty="0"/>
              <a:t>Top goals of the visitors:</a:t>
            </a:r>
          </a:p>
          <a:p>
            <a:pPr lvl="0"/>
            <a:r>
              <a:rPr lang="en-US" dirty="0"/>
              <a:t>G</a:t>
            </a:r>
            <a:r>
              <a:rPr lang="en-AT" dirty="0"/>
              <a:t>oal 1</a:t>
            </a:r>
          </a:p>
          <a:p>
            <a:pPr lvl="0"/>
            <a:r>
              <a:rPr lang="en-AT" dirty="0"/>
              <a:t>Goal 2</a:t>
            </a:r>
          </a:p>
          <a:p>
            <a:pPr lvl="0"/>
            <a:r>
              <a:rPr lang="en-AT" dirty="0"/>
              <a:t>Goal 3</a:t>
            </a:r>
          </a:p>
          <a:p>
            <a:pPr lvl="0"/>
            <a:r>
              <a:rPr lang="en-AT" dirty="0"/>
              <a:t>Goal 4</a:t>
            </a:r>
          </a:p>
          <a:p>
            <a:pPr lvl="0"/>
            <a:endParaRPr lang="en-AT" dirty="0"/>
          </a:p>
        </p:txBody>
      </p:sp>
      <p:sp>
        <p:nvSpPr>
          <p:cNvPr id="35" name="Text Placeholder 24">
            <a:extLst>
              <a:ext uri="{FF2B5EF4-FFF2-40B4-BE49-F238E27FC236}">
                <a16:creationId xmlns:a16="http://schemas.microsoft.com/office/drawing/2014/main" id="{159AF37D-03AB-DE44-8DA8-D4FAD730F8F5}"/>
              </a:ext>
            </a:extLst>
          </p:cNvPr>
          <p:cNvSpPr>
            <a:spLocks noGrp="1"/>
          </p:cNvSpPr>
          <p:nvPr>
            <p:ph type="body" sz="quarter" idx="31" hasCustomPrompt="1"/>
          </p:nvPr>
        </p:nvSpPr>
        <p:spPr>
          <a:xfrm>
            <a:off x="4816957" y="3782897"/>
            <a:ext cx="2611417" cy="978984"/>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Talk about your audience in numbers</a:t>
            </a:r>
            <a:endParaRPr lang="en-AT" dirty="0"/>
          </a:p>
        </p:txBody>
      </p:sp>
      <p:sp>
        <p:nvSpPr>
          <p:cNvPr id="36" name="Text Placeholder 24">
            <a:extLst>
              <a:ext uri="{FF2B5EF4-FFF2-40B4-BE49-F238E27FC236}">
                <a16:creationId xmlns:a16="http://schemas.microsoft.com/office/drawing/2014/main" id="{EB8AD083-C936-3E47-9398-87D68B72B61E}"/>
              </a:ext>
            </a:extLst>
          </p:cNvPr>
          <p:cNvSpPr>
            <a:spLocks noGrp="1"/>
          </p:cNvSpPr>
          <p:nvPr>
            <p:ph type="body" sz="quarter" idx="32" hasCustomPrompt="1"/>
          </p:nvPr>
        </p:nvSpPr>
        <p:spPr>
          <a:xfrm>
            <a:off x="1888686" y="4948848"/>
            <a:ext cx="2611417" cy="978984"/>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Talk about your audience in numbers</a:t>
            </a:r>
            <a:endParaRPr lang="en-AT" dirty="0"/>
          </a:p>
        </p:txBody>
      </p:sp>
      <p:sp>
        <p:nvSpPr>
          <p:cNvPr id="37" name="Text Placeholder 24">
            <a:extLst>
              <a:ext uri="{FF2B5EF4-FFF2-40B4-BE49-F238E27FC236}">
                <a16:creationId xmlns:a16="http://schemas.microsoft.com/office/drawing/2014/main" id="{40B4485F-9EFF-ED4A-9E47-9CE988C3D0D9}"/>
              </a:ext>
            </a:extLst>
          </p:cNvPr>
          <p:cNvSpPr>
            <a:spLocks noGrp="1"/>
          </p:cNvSpPr>
          <p:nvPr>
            <p:ph type="body" sz="quarter" idx="33" hasCustomPrompt="1"/>
          </p:nvPr>
        </p:nvSpPr>
        <p:spPr>
          <a:xfrm>
            <a:off x="4816957" y="4948848"/>
            <a:ext cx="2611417" cy="978984"/>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Talk about your audience in numbers</a:t>
            </a:r>
            <a:endParaRPr lang="en-AT" dirty="0"/>
          </a:p>
        </p:txBody>
      </p:sp>
      <p:sp>
        <p:nvSpPr>
          <p:cNvPr id="5" name="Picture Placeholder 4">
            <a:extLst>
              <a:ext uri="{FF2B5EF4-FFF2-40B4-BE49-F238E27FC236}">
                <a16:creationId xmlns:a16="http://schemas.microsoft.com/office/drawing/2014/main" id="{08B72D55-66B7-AE4E-88B3-383FEA29C950}"/>
              </a:ext>
            </a:extLst>
          </p:cNvPr>
          <p:cNvSpPr>
            <a:spLocks noGrp="1"/>
          </p:cNvSpPr>
          <p:nvPr>
            <p:ph type="pic" sz="quarter" idx="34" hasCustomPrompt="1"/>
          </p:nvPr>
        </p:nvSpPr>
        <p:spPr>
          <a:xfrm>
            <a:off x="969484" y="1839815"/>
            <a:ext cx="2104222" cy="854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T" dirty="0"/>
              <a:t>INSERT AUDIENCE IMAGE</a:t>
            </a:r>
          </a:p>
        </p:txBody>
      </p:sp>
      <p:sp>
        <p:nvSpPr>
          <p:cNvPr id="34" name="Picture Placeholder 4">
            <a:extLst>
              <a:ext uri="{FF2B5EF4-FFF2-40B4-BE49-F238E27FC236}">
                <a16:creationId xmlns:a16="http://schemas.microsoft.com/office/drawing/2014/main" id="{ECAE0ADD-70EB-0B47-9F68-21625DC31338}"/>
              </a:ext>
            </a:extLst>
          </p:cNvPr>
          <p:cNvSpPr>
            <a:spLocks noGrp="1"/>
          </p:cNvSpPr>
          <p:nvPr>
            <p:ph type="pic" sz="quarter" idx="35" hasCustomPrompt="1"/>
          </p:nvPr>
        </p:nvSpPr>
        <p:spPr>
          <a:xfrm>
            <a:off x="3579564" y="1839815"/>
            <a:ext cx="2104222" cy="854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T" dirty="0"/>
              <a:t>INSERT AUDIENCE IMAGE</a:t>
            </a:r>
          </a:p>
        </p:txBody>
      </p:sp>
      <p:sp>
        <p:nvSpPr>
          <p:cNvPr id="38" name="Picture Placeholder 4">
            <a:extLst>
              <a:ext uri="{FF2B5EF4-FFF2-40B4-BE49-F238E27FC236}">
                <a16:creationId xmlns:a16="http://schemas.microsoft.com/office/drawing/2014/main" id="{7778B527-DCAC-734F-95D6-AE8C411C3268}"/>
              </a:ext>
            </a:extLst>
          </p:cNvPr>
          <p:cNvSpPr>
            <a:spLocks noGrp="1"/>
          </p:cNvSpPr>
          <p:nvPr>
            <p:ph type="pic" sz="quarter" idx="36" hasCustomPrompt="1"/>
          </p:nvPr>
        </p:nvSpPr>
        <p:spPr>
          <a:xfrm>
            <a:off x="6189644" y="1839815"/>
            <a:ext cx="2104222" cy="854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T" dirty="0"/>
              <a:t>INSERT AUDIENCE IMAGE</a:t>
            </a:r>
          </a:p>
        </p:txBody>
      </p:sp>
      <p:sp>
        <p:nvSpPr>
          <p:cNvPr id="39" name="Picture Placeholder 4">
            <a:extLst>
              <a:ext uri="{FF2B5EF4-FFF2-40B4-BE49-F238E27FC236}">
                <a16:creationId xmlns:a16="http://schemas.microsoft.com/office/drawing/2014/main" id="{19060A36-FE29-4B45-9D65-0300427B444A}"/>
              </a:ext>
            </a:extLst>
          </p:cNvPr>
          <p:cNvSpPr>
            <a:spLocks noGrp="1"/>
          </p:cNvSpPr>
          <p:nvPr>
            <p:ph type="pic" sz="quarter" idx="37" hasCustomPrompt="1"/>
          </p:nvPr>
        </p:nvSpPr>
        <p:spPr>
          <a:xfrm>
            <a:off x="8799724" y="1839629"/>
            <a:ext cx="2104222" cy="854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T" dirty="0"/>
              <a:t>INSERT AUDIENCE IMAGE</a:t>
            </a:r>
          </a:p>
        </p:txBody>
      </p:sp>
    </p:spTree>
    <p:extLst>
      <p:ext uri="{BB962C8B-B14F-4D97-AF65-F5344CB8AC3E}">
        <p14:creationId xmlns:p14="http://schemas.microsoft.com/office/powerpoint/2010/main" val="6510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68B2-AD0E-534C-A86D-45E5DCE05A3A}"/>
              </a:ext>
            </a:extLst>
          </p:cNvPr>
          <p:cNvSpPr>
            <a:spLocks noGrp="1"/>
          </p:cNvSpPr>
          <p:nvPr>
            <p:ph type="title" hasCustomPrompt="1"/>
          </p:nvPr>
        </p:nvSpPr>
        <p:spPr>
          <a:xfrm>
            <a:off x="3448280" y="616524"/>
            <a:ext cx="6632154" cy="711326"/>
          </a:xfrm>
          <a:prstGeom prst="rect">
            <a:avLst/>
          </a:prstGeom>
        </p:spPr>
        <p:txBody>
          <a:bodyPr/>
          <a:lstStyle/>
          <a:p>
            <a:r>
              <a:rPr lang="en-US" dirty="0"/>
              <a:t>Talk about the speakers</a:t>
            </a:r>
            <a:endParaRPr lang="en-AT" dirty="0"/>
          </a:p>
        </p:txBody>
      </p:sp>
      <p:sp>
        <p:nvSpPr>
          <p:cNvPr id="8" name="Picture Placeholder 7">
            <a:extLst>
              <a:ext uri="{FF2B5EF4-FFF2-40B4-BE49-F238E27FC236}">
                <a16:creationId xmlns:a16="http://schemas.microsoft.com/office/drawing/2014/main" id="{AC76EBD5-1807-9841-A944-F9D77A71422E}"/>
              </a:ext>
            </a:extLst>
          </p:cNvPr>
          <p:cNvSpPr>
            <a:spLocks noGrp="1"/>
          </p:cNvSpPr>
          <p:nvPr>
            <p:ph type="pic" sz="quarter" idx="20" hasCustomPrompt="1"/>
          </p:nvPr>
        </p:nvSpPr>
        <p:spPr>
          <a:xfrm>
            <a:off x="1387628" y="1882047"/>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18" name="Text Placeholder 17">
            <a:extLst>
              <a:ext uri="{FF2B5EF4-FFF2-40B4-BE49-F238E27FC236}">
                <a16:creationId xmlns:a16="http://schemas.microsoft.com/office/drawing/2014/main" id="{7E1B9371-C910-C848-A53C-EC1A8F8C7FAE}"/>
              </a:ext>
            </a:extLst>
          </p:cNvPr>
          <p:cNvSpPr>
            <a:spLocks noGrp="1"/>
          </p:cNvSpPr>
          <p:nvPr>
            <p:ph type="body" sz="quarter" idx="21" hasCustomPrompt="1"/>
          </p:nvPr>
        </p:nvSpPr>
        <p:spPr>
          <a:xfrm>
            <a:off x="1387628" y="3025623"/>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19" name="Text Placeholder 17">
            <a:extLst>
              <a:ext uri="{FF2B5EF4-FFF2-40B4-BE49-F238E27FC236}">
                <a16:creationId xmlns:a16="http://schemas.microsoft.com/office/drawing/2014/main" id="{27DFFBEB-6A68-6544-834C-02EDC1C39B7B}"/>
              </a:ext>
            </a:extLst>
          </p:cNvPr>
          <p:cNvSpPr>
            <a:spLocks noGrp="1"/>
          </p:cNvSpPr>
          <p:nvPr>
            <p:ph type="body" sz="quarter" idx="22" hasCustomPrompt="1"/>
          </p:nvPr>
        </p:nvSpPr>
        <p:spPr>
          <a:xfrm>
            <a:off x="1387627" y="3447979"/>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20" name="Picture Placeholder 7">
            <a:extLst>
              <a:ext uri="{FF2B5EF4-FFF2-40B4-BE49-F238E27FC236}">
                <a16:creationId xmlns:a16="http://schemas.microsoft.com/office/drawing/2014/main" id="{A35B0C91-45E8-2B4D-A5A8-5E15EC2EEF18}"/>
              </a:ext>
            </a:extLst>
          </p:cNvPr>
          <p:cNvSpPr>
            <a:spLocks noGrp="1"/>
          </p:cNvSpPr>
          <p:nvPr>
            <p:ph type="pic" sz="quarter" idx="23" hasCustomPrompt="1"/>
          </p:nvPr>
        </p:nvSpPr>
        <p:spPr>
          <a:xfrm>
            <a:off x="2994254" y="1882047"/>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21" name="Text Placeholder 17">
            <a:extLst>
              <a:ext uri="{FF2B5EF4-FFF2-40B4-BE49-F238E27FC236}">
                <a16:creationId xmlns:a16="http://schemas.microsoft.com/office/drawing/2014/main" id="{3E661FEB-9051-A447-AA9D-6DB1C613C8B3}"/>
              </a:ext>
            </a:extLst>
          </p:cNvPr>
          <p:cNvSpPr>
            <a:spLocks noGrp="1"/>
          </p:cNvSpPr>
          <p:nvPr>
            <p:ph type="body" sz="quarter" idx="24" hasCustomPrompt="1"/>
          </p:nvPr>
        </p:nvSpPr>
        <p:spPr>
          <a:xfrm>
            <a:off x="2994254" y="3025623"/>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22" name="Text Placeholder 17">
            <a:extLst>
              <a:ext uri="{FF2B5EF4-FFF2-40B4-BE49-F238E27FC236}">
                <a16:creationId xmlns:a16="http://schemas.microsoft.com/office/drawing/2014/main" id="{1042E59E-8EC6-6B4A-86A6-099E5080FEC0}"/>
              </a:ext>
            </a:extLst>
          </p:cNvPr>
          <p:cNvSpPr>
            <a:spLocks noGrp="1"/>
          </p:cNvSpPr>
          <p:nvPr>
            <p:ph type="body" sz="quarter" idx="25" hasCustomPrompt="1"/>
          </p:nvPr>
        </p:nvSpPr>
        <p:spPr>
          <a:xfrm>
            <a:off x="2994253" y="3447979"/>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23" name="Picture Placeholder 7">
            <a:extLst>
              <a:ext uri="{FF2B5EF4-FFF2-40B4-BE49-F238E27FC236}">
                <a16:creationId xmlns:a16="http://schemas.microsoft.com/office/drawing/2014/main" id="{29989BF6-98C7-9E45-B03E-FA7402D7BF65}"/>
              </a:ext>
            </a:extLst>
          </p:cNvPr>
          <p:cNvSpPr>
            <a:spLocks noGrp="1"/>
          </p:cNvSpPr>
          <p:nvPr>
            <p:ph type="pic" sz="quarter" idx="26" hasCustomPrompt="1"/>
          </p:nvPr>
        </p:nvSpPr>
        <p:spPr>
          <a:xfrm>
            <a:off x="4600880" y="1882047"/>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24" name="Text Placeholder 17">
            <a:extLst>
              <a:ext uri="{FF2B5EF4-FFF2-40B4-BE49-F238E27FC236}">
                <a16:creationId xmlns:a16="http://schemas.microsoft.com/office/drawing/2014/main" id="{06433C15-59F6-3941-B879-0CA2CD8ED0D9}"/>
              </a:ext>
            </a:extLst>
          </p:cNvPr>
          <p:cNvSpPr>
            <a:spLocks noGrp="1"/>
          </p:cNvSpPr>
          <p:nvPr>
            <p:ph type="body" sz="quarter" idx="27" hasCustomPrompt="1"/>
          </p:nvPr>
        </p:nvSpPr>
        <p:spPr>
          <a:xfrm>
            <a:off x="4600880" y="3025623"/>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25" name="Text Placeholder 17">
            <a:extLst>
              <a:ext uri="{FF2B5EF4-FFF2-40B4-BE49-F238E27FC236}">
                <a16:creationId xmlns:a16="http://schemas.microsoft.com/office/drawing/2014/main" id="{C0797F5C-03A8-B94D-96B4-6F2111E0CB99}"/>
              </a:ext>
            </a:extLst>
          </p:cNvPr>
          <p:cNvSpPr>
            <a:spLocks noGrp="1"/>
          </p:cNvSpPr>
          <p:nvPr>
            <p:ph type="body" sz="quarter" idx="28" hasCustomPrompt="1"/>
          </p:nvPr>
        </p:nvSpPr>
        <p:spPr>
          <a:xfrm>
            <a:off x="4600879" y="3447979"/>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26" name="Picture Placeholder 7">
            <a:extLst>
              <a:ext uri="{FF2B5EF4-FFF2-40B4-BE49-F238E27FC236}">
                <a16:creationId xmlns:a16="http://schemas.microsoft.com/office/drawing/2014/main" id="{49168E63-0419-5642-AF33-8A41B760CD7B}"/>
              </a:ext>
            </a:extLst>
          </p:cNvPr>
          <p:cNvSpPr>
            <a:spLocks noGrp="1"/>
          </p:cNvSpPr>
          <p:nvPr>
            <p:ph type="pic" sz="quarter" idx="29" hasCustomPrompt="1"/>
          </p:nvPr>
        </p:nvSpPr>
        <p:spPr>
          <a:xfrm>
            <a:off x="6207506" y="1882047"/>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27" name="Text Placeholder 17">
            <a:extLst>
              <a:ext uri="{FF2B5EF4-FFF2-40B4-BE49-F238E27FC236}">
                <a16:creationId xmlns:a16="http://schemas.microsoft.com/office/drawing/2014/main" id="{4FD8C145-D629-A042-84AC-6F6EAB0BBE2E}"/>
              </a:ext>
            </a:extLst>
          </p:cNvPr>
          <p:cNvSpPr>
            <a:spLocks noGrp="1"/>
          </p:cNvSpPr>
          <p:nvPr>
            <p:ph type="body" sz="quarter" idx="30" hasCustomPrompt="1"/>
          </p:nvPr>
        </p:nvSpPr>
        <p:spPr>
          <a:xfrm>
            <a:off x="6207506" y="3025623"/>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28" name="Text Placeholder 17">
            <a:extLst>
              <a:ext uri="{FF2B5EF4-FFF2-40B4-BE49-F238E27FC236}">
                <a16:creationId xmlns:a16="http://schemas.microsoft.com/office/drawing/2014/main" id="{A7A7D566-46B9-6341-98B4-0C4560BAA2E4}"/>
              </a:ext>
            </a:extLst>
          </p:cNvPr>
          <p:cNvSpPr>
            <a:spLocks noGrp="1"/>
          </p:cNvSpPr>
          <p:nvPr>
            <p:ph type="body" sz="quarter" idx="31" hasCustomPrompt="1"/>
          </p:nvPr>
        </p:nvSpPr>
        <p:spPr>
          <a:xfrm>
            <a:off x="6207505" y="3447979"/>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29" name="Picture Placeholder 7">
            <a:extLst>
              <a:ext uri="{FF2B5EF4-FFF2-40B4-BE49-F238E27FC236}">
                <a16:creationId xmlns:a16="http://schemas.microsoft.com/office/drawing/2014/main" id="{A1263B7F-F090-4D4C-B3DF-5FDA3D7BABCD}"/>
              </a:ext>
            </a:extLst>
          </p:cNvPr>
          <p:cNvSpPr>
            <a:spLocks noGrp="1"/>
          </p:cNvSpPr>
          <p:nvPr>
            <p:ph type="pic" sz="quarter" idx="32" hasCustomPrompt="1"/>
          </p:nvPr>
        </p:nvSpPr>
        <p:spPr>
          <a:xfrm>
            <a:off x="7863556" y="1882047"/>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30" name="Text Placeholder 17">
            <a:extLst>
              <a:ext uri="{FF2B5EF4-FFF2-40B4-BE49-F238E27FC236}">
                <a16:creationId xmlns:a16="http://schemas.microsoft.com/office/drawing/2014/main" id="{1CED1C89-8E20-DC48-BBED-1B875EA2C6E8}"/>
              </a:ext>
            </a:extLst>
          </p:cNvPr>
          <p:cNvSpPr>
            <a:spLocks noGrp="1"/>
          </p:cNvSpPr>
          <p:nvPr>
            <p:ph type="body" sz="quarter" idx="33" hasCustomPrompt="1"/>
          </p:nvPr>
        </p:nvSpPr>
        <p:spPr>
          <a:xfrm>
            <a:off x="7863556" y="3025623"/>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31" name="Text Placeholder 17">
            <a:extLst>
              <a:ext uri="{FF2B5EF4-FFF2-40B4-BE49-F238E27FC236}">
                <a16:creationId xmlns:a16="http://schemas.microsoft.com/office/drawing/2014/main" id="{0AAEA9CF-47A1-0449-AD11-6AB4B235D896}"/>
              </a:ext>
            </a:extLst>
          </p:cNvPr>
          <p:cNvSpPr>
            <a:spLocks noGrp="1"/>
          </p:cNvSpPr>
          <p:nvPr>
            <p:ph type="body" sz="quarter" idx="34" hasCustomPrompt="1"/>
          </p:nvPr>
        </p:nvSpPr>
        <p:spPr>
          <a:xfrm>
            <a:off x="7863555" y="3447979"/>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32" name="Picture Placeholder 7">
            <a:extLst>
              <a:ext uri="{FF2B5EF4-FFF2-40B4-BE49-F238E27FC236}">
                <a16:creationId xmlns:a16="http://schemas.microsoft.com/office/drawing/2014/main" id="{C439885C-E1EA-BF48-B6EC-D51782958F9C}"/>
              </a:ext>
            </a:extLst>
          </p:cNvPr>
          <p:cNvSpPr>
            <a:spLocks noGrp="1"/>
          </p:cNvSpPr>
          <p:nvPr>
            <p:ph type="pic" sz="quarter" idx="35" hasCustomPrompt="1"/>
          </p:nvPr>
        </p:nvSpPr>
        <p:spPr>
          <a:xfrm>
            <a:off x="9470182" y="1882047"/>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33" name="Text Placeholder 17">
            <a:extLst>
              <a:ext uri="{FF2B5EF4-FFF2-40B4-BE49-F238E27FC236}">
                <a16:creationId xmlns:a16="http://schemas.microsoft.com/office/drawing/2014/main" id="{216A5A1B-E570-274B-AE37-37EE28B9D862}"/>
              </a:ext>
            </a:extLst>
          </p:cNvPr>
          <p:cNvSpPr>
            <a:spLocks noGrp="1"/>
          </p:cNvSpPr>
          <p:nvPr>
            <p:ph type="body" sz="quarter" idx="36" hasCustomPrompt="1"/>
          </p:nvPr>
        </p:nvSpPr>
        <p:spPr>
          <a:xfrm>
            <a:off x="9470182" y="3025623"/>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34" name="Text Placeholder 17">
            <a:extLst>
              <a:ext uri="{FF2B5EF4-FFF2-40B4-BE49-F238E27FC236}">
                <a16:creationId xmlns:a16="http://schemas.microsoft.com/office/drawing/2014/main" id="{69DAA655-32EE-5245-B885-0D860252D93A}"/>
              </a:ext>
            </a:extLst>
          </p:cNvPr>
          <p:cNvSpPr>
            <a:spLocks noGrp="1"/>
          </p:cNvSpPr>
          <p:nvPr>
            <p:ph type="body" sz="quarter" idx="37" hasCustomPrompt="1"/>
          </p:nvPr>
        </p:nvSpPr>
        <p:spPr>
          <a:xfrm>
            <a:off x="9470181" y="3447979"/>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35" name="Picture Placeholder 7">
            <a:extLst>
              <a:ext uri="{FF2B5EF4-FFF2-40B4-BE49-F238E27FC236}">
                <a16:creationId xmlns:a16="http://schemas.microsoft.com/office/drawing/2014/main" id="{5598FB4E-D527-BD4E-8821-E5EB79414732}"/>
              </a:ext>
            </a:extLst>
          </p:cNvPr>
          <p:cNvSpPr>
            <a:spLocks noGrp="1"/>
          </p:cNvSpPr>
          <p:nvPr>
            <p:ph type="pic" sz="quarter" idx="38" hasCustomPrompt="1"/>
          </p:nvPr>
        </p:nvSpPr>
        <p:spPr>
          <a:xfrm>
            <a:off x="2245107" y="4115363"/>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36" name="Text Placeholder 17">
            <a:extLst>
              <a:ext uri="{FF2B5EF4-FFF2-40B4-BE49-F238E27FC236}">
                <a16:creationId xmlns:a16="http://schemas.microsoft.com/office/drawing/2014/main" id="{B0D8D251-A655-1040-94CC-FD1AE2F413A5}"/>
              </a:ext>
            </a:extLst>
          </p:cNvPr>
          <p:cNvSpPr>
            <a:spLocks noGrp="1"/>
          </p:cNvSpPr>
          <p:nvPr>
            <p:ph type="body" sz="quarter" idx="39" hasCustomPrompt="1"/>
          </p:nvPr>
        </p:nvSpPr>
        <p:spPr>
          <a:xfrm>
            <a:off x="2245107" y="5258939"/>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37" name="Text Placeholder 17">
            <a:extLst>
              <a:ext uri="{FF2B5EF4-FFF2-40B4-BE49-F238E27FC236}">
                <a16:creationId xmlns:a16="http://schemas.microsoft.com/office/drawing/2014/main" id="{0993B3CF-AE76-224F-9CA9-FB0C7D9AFC74}"/>
              </a:ext>
            </a:extLst>
          </p:cNvPr>
          <p:cNvSpPr>
            <a:spLocks noGrp="1"/>
          </p:cNvSpPr>
          <p:nvPr>
            <p:ph type="body" sz="quarter" idx="40" hasCustomPrompt="1"/>
          </p:nvPr>
        </p:nvSpPr>
        <p:spPr>
          <a:xfrm>
            <a:off x="2245106" y="5681295"/>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38" name="Picture Placeholder 7">
            <a:extLst>
              <a:ext uri="{FF2B5EF4-FFF2-40B4-BE49-F238E27FC236}">
                <a16:creationId xmlns:a16="http://schemas.microsoft.com/office/drawing/2014/main" id="{9295CCDA-8619-9649-A30C-DF168CBBF8AE}"/>
              </a:ext>
            </a:extLst>
          </p:cNvPr>
          <p:cNvSpPr>
            <a:spLocks noGrp="1"/>
          </p:cNvSpPr>
          <p:nvPr>
            <p:ph type="pic" sz="quarter" idx="41" hasCustomPrompt="1"/>
          </p:nvPr>
        </p:nvSpPr>
        <p:spPr>
          <a:xfrm>
            <a:off x="3851733" y="4115363"/>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39" name="Text Placeholder 17">
            <a:extLst>
              <a:ext uri="{FF2B5EF4-FFF2-40B4-BE49-F238E27FC236}">
                <a16:creationId xmlns:a16="http://schemas.microsoft.com/office/drawing/2014/main" id="{80B03EA1-BAC9-5548-A3CF-A3F8D5268323}"/>
              </a:ext>
            </a:extLst>
          </p:cNvPr>
          <p:cNvSpPr>
            <a:spLocks noGrp="1"/>
          </p:cNvSpPr>
          <p:nvPr>
            <p:ph type="body" sz="quarter" idx="42" hasCustomPrompt="1"/>
          </p:nvPr>
        </p:nvSpPr>
        <p:spPr>
          <a:xfrm>
            <a:off x="3851733" y="5258939"/>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40" name="Text Placeholder 17">
            <a:extLst>
              <a:ext uri="{FF2B5EF4-FFF2-40B4-BE49-F238E27FC236}">
                <a16:creationId xmlns:a16="http://schemas.microsoft.com/office/drawing/2014/main" id="{DA334A05-77CD-824A-A3FA-278A1CBA8BF9}"/>
              </a:ext>
            </a:extLst>
          </p:cNvPr>
          <p:cNvSpPr>
            <a:spLocks noGrp="1"/>
          </p:cNvSpPr>
          <p:nvPr>
            <p:ph type="body" sz="quarter" idx="43" hasCustomPrompt="1"/>
          </p:nvPr>
        </p:nvSpPr>
        <p:spPr>
          <a:xfrm>
            <a:off x="3851732" y="5681295"/>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41" name="Picture Placeholder 7">
            <a:extLst>
              <a:ext uri="{FF2B5EF4-FFF2-40B4-BE49-F238E27FC236}">
                <a16:creationId xmlns:a16="http://schemas.microsoft.com/office/drawing/2014/main" id="{6EA7D039-4CF6-2B41-B6F7-5FAA764737DD}"/>
              </a:ext>
            </a:extLst>
          </p:cNvPr>
          <p:cNvSpPr>
            <a:spLocks noGrp="1"/>
          </p:cNvSpPr>
          <p:nvPr>
            <p:ph type="pic" sz="quarter" idx="44" hasCustomPrompt="1"/>
          </p:nvPr>
        </p:nvSpPr>
        <p:spPr>
          <a:xfrm>
            <a:off x="5458359" y="4115363"/>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42" name="Text Placeholder 17">
            <a:extLst>
              <a:ext uri="{FF2B5EF4-FFF2-40B4-BE49-F238E27FC236}">
                <a16:creationId xmlns:a16="http://schemas.microsoft.com/office/drawing/2014/main" id="{90AF7EBA-531C-7945-823C-1ED2C6E195C3}"/>
              </a:ext>
            </a:extLst>
          </p:cNvPr>
          <p:cNvSpPr>
            <a:spLocks noGrp="1"/>
          </p:cNvSpPr>
          <p:nvPr>
            <p:ph type="body" sz="quarter" idx="45" hasCustomPrompt="1"/>
          </p:nvPr>
        </p:nvSpPr>
        <p:spPr>
          <a:xfrm>
            <a:off x="5458359" y="5258939"/>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43" name="Text Placeholder 17">
            <a:extLst>
              <a:ext uri="{FF2B5EF4-FFF2-40B4-BE49-F238E27FC236}">
                <a16:creationId xmlns:a16="http://schemas.microsoft.com/office/drawing/2014/main" id="{FB4426AF-BC97-FF47-93A3-B7F1570B4CF8}"/>
              </a:ext>
            </a:extLst>
          </p:cNvPr>
          <p:cNvSpPr>
            <a:spLocks noGrp="1"/>
          </p:cNvSpPr>
          <p:nvPr>
            <p:ph type="body" sz="quarter" idx="46" hasCustomPrompt="1"/>
          </p:nvPr>
        </p:nvSpPr>
        <p:spPr>
          <a:xfrm>
            <a:off x="5458358" y="5681295"/>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44" name="Picture Placeholder 7">
            <a:extLst>
              <a:ext uri="{FF2B5EF4-FFF2-40B4-BE49-F238E27FC236}">
                <a16:creationId xmlns:a16="http://schemas.microsoft.com/office/drawing/2014/main" id="{BD031FB2-7772-AB4D-89DD-A36780E0B670}"/>
              </a:ext>
            </a:extLst>
          </p:cNvPr>
          <p:cNvSpPr>
            <a:spLocks noGrp="1"/>
          </p:cNvSpPr>
          <p:nvPr>
            <p:ph type="pic" sz="quarter" idx="47" hasCustomPrompt="1"/>
          </p:nvPr>
        </p:nvSpPr>
        <p:spPr>
          <a:xfrm>
            <a:off x="7064985" y="4115363"/>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45" name="Text Placeholder 17">
            <a:extLst>
              <a:ext uri="{FF2B5EF4-FFF2-40B4-BE49-F238E27FC236}">
                <a16:creationId xmlns:a16="http://schemas.microsoft.com/office/drawing/2014/main" id="{1E894547-4BB6-A541-B06B-FC245DB2CE9F}"/>
              </a:ext>
            </a:extLst>
          </p:cNvPr>
          <p:cNvSpPr>
            <a:spLocks noGrp="1"/>
          </p:cNvSpPr>
          <p:nvPr>
            <p:ph type="body" sz="quarter" idx="48" hasCustomPrompt="1"/>
          </p:nvPr>
        </p:nvSpPr>
        <p:spPr>
          <a:xfrm>
            <a:off x="7064985" y="5258939"/>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46" name="Text Placeholder 17">
            <a:extLst>
              <a:ext uri="{FF2B5EF4-FFF2-40B4-BE49-F238E27FC236}">
                <a16:creationId xmlns:a16="http://schemas.microsoft.com/office/drawing/2014/main" id="{0E562FEE-8C2D-A642-86F9-D280EA6E8304}"/>
              </a:ext>
            </a:extLst>
          </p:cNvPr>
          <p:cNvSpPr>
            <a:spLocks noGrp="1"/>
          </p:cNvSpPr>
          <p:nvPr>
            <p:ph type="body" sz="quarter" idx="49" hasCustomPrompt="1"/>
          </p:nvPr>
        </p:nvSpPr>
        <p:spPr>
          <a:xfrm>
            <a:off x="7064984" y="5681295"/>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47" name="Picture Placeholder 7">
            <a:extLst>
              <a:ext uri="{FF2B5EF4-FFF2-40B4-BE49-F238E27FC236}">
                <a16:creationId xmlns:a16="http://schemas.microsoft.com/office/drawing/2014/main" id="{7F9F8D34-0951-8A4F-AAC0-991FFCA0967D}"/>
              </a:ext>
            </a:extLst>
          </p:cNvPr>
          <p:cNvSpPr>
            <a:spLocks noGrp="1"/>
          </p:cNvSpPr>
          <p:nvPr>
            <p:ph type="pic" sz="quarter" idx="50" hasCustomPrompt="1"/>
          </p:nvPr>
        </p:nvSpPr>
        <p:spPr>
          <a:xfrm>
            <a:off x="8721035" y="4115363"/>
            <a:ext cx="1080000" cy="1080000"/>
          </a:xfrm>
          <a:prstGeom prst="ellipse">
            <a:avLst/>
          </a:prstGeom>
        </p:spPr>
        <p:txBody>
          <a:bodyPr anchor="ctr">
            <a:normAutofit/>
          </a:bodyPr>
          <a:lstStyle>
            <a:lvl1pPr marL="0" indent="0" algn="ctr">
              <a:buNone/>
              <a:defRPr sz="1800">
                <a:solidFill>
                  <a:schemeClr val="tx1">
                    <a:lumMod val="50000"/>
                    <a:lumOff val="50000"/>
                  </a:schemeClr>
                </a:solidFill>
              </a:defRPr>
            </a:lvl1pPr>
          </a:lstStyle>
          <a:p>
            <a:r>
              <a:rPr lang="en-AT" dirty="0"/>
              <a:t>IMAGE</a:t>
            </a:r>
          </a:p>
        </p:txBody>
      </p:sp>
      <p:sp>
        <p:nvSpPr>
          <p:cNvPr id="48" name="Text Placeholder 17">
            <a:extLst>
              <a:ext uri="{FF2B5EF4-FFF2-40B4-BE49-F238E27FC236}">
                <a16:creationId xmlns:a16="http://schemas.microsoft.com/office/drawing/2014/main" id="{7B5776DF-6318-3040-A6DF-BEE3AA6EDD24}"/>
              </a:ext>
            </a:extLst>
          </p:cNvPr>
          <p:cNvSpPr>
            <a:spLocks noGrp="1"/>
          </p:cNvSpPr>
          <p:nvPr>
            <p:ph type="body" sz="quarter" idx="51" hasCustomPrompt="1"/>
          </p:nvPr>
        </p:nvSpPr>
        <p:spPr>
          <a:xfrm>
            <a:off x="8721035" y="5258939"/>
            <a:ext cx="1080001" cy="384399"/>
          </a:xfrm>
        </p:spPr>
        <p:txBody>
          <a:bodyPr>
            <a:normAutofit/>
          </a:bodyPr>
          <a:lstStyle>
            <a:lvl1pPr marL="0" indent="0" algn="ctr">
              <a:buNone/>
              <a:defRPr sz="1000" b="1"/>
            </a:lvl1pPr>
            <a:lvl2pPr marL="457200" indent="0" algn="l">
              <a:buFont typeface="Arial" panose="020B0604020202020204" pitchFamily="34" charset="0"/>
              <a:buNone/>
              <a:defRPr/>
            </a:lvl2pPr>
          </a:lstStyle>
          <a:p>
            <a:pPr lvl="0"/>
            <a:r>
              <a:rPr lang="en-AT" dirty="0"/>
              <a:t>FIRST_NAME LAST_NAME</a:t>
            </a:r>
          </a:p>
        </p:txBody>
      </p:sp>
      <p:sp>
        <p:nvSpPr>
          <p:cNvPr id="49" name="Text Placeholder 17">
            <a:extLst>
              <a:ext uri="{FF2B5EF4-FFF2-40B4-BE49-F238E27FC236}">
                <a16:creationId xmlns:a16="http://schemas.microsoft.com/office/drawing/2014/main" id="{576CA56B-7825-B440-BAEF-ACF0A939F4D0}"/>
              </a:ext>
            </a:extLst>
          </p:cNvPr>
          <p:cNvSpPr>
            <a:spLocks noGrp="1"/>
          </p:cNvSpPr>
          <p:nvPr>
            <p:ph type="body" sz="quarter" idx="52" hasCustomPrompt="1"/>
          </p:nvPr>
        </p:nvSpPr>
        <p:spPr>
          <a:xfrm>
            <a:off x="8721034" y="5681295"/>
            <a:ext cx="1080001" cy="384399"/>
          </a:xfrm>
        </p:spPr>
        <p:txBody>
          <a:bodyPr>
            <a:normAutofit/>
          </a:bodyPr>
          <a:lstStyle>
            <a:lvl1pPr marL="0" indent="0" algn="ctr">
              <a:buNone/>
              <a:defRPr sz="1000" b="0"/>
            </a:lvl1pPr>
            <a:lvl2pPr marL="457200" indent="0" algn="l">
              <a:buFont typeface="Arial" panose="020B0604020202020204" pitchFamily="34" charset="0"/>
              <a:buNone/>
              <a:defRPr/>
            </a:lvl2pPr>
          </a:lstStyle>
          <a:p>
            <a:pPr lvl="0"/>
            <a:r>
              <a:rPr lang="en-AT" dirty="0"/>
              <a:t>COMPANY</a:t>
            </a:r>
          </a:p>
        </p:txBody>
      </p:sp>
      <p:sp>
        <p:nvSpPr>
          <p:cNvPr id="50" name="Picture Placeholder 7">
            <a:extLst>
              <a:ext uri="{FF2B5EF4-FFF2-40B4-BE49-F238E27FC236}">
                <a16:creationId xmlns:a16="http://schemas.microsoft.com/office/drawing/2014/main" id="{90B459D2-F195-9647-AAD7-832436A86F1B}"/>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
        <p:nvSpPr>
          <p:cNvPr id="51" name="Text Placeholder 14">
            <a:extLst>
              <a:ext uri="{FF2B5EF4-FFF2-40B4-BE49-F238E27FC236}">
                <a16:creationId xmlns:a16="http://schemas.microsoft.com/office/drawing/2014/main" id="{CD6012E4-F58E-4B44-96A7-0CB1B20BD694}"/>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 / CONTACT</a:t>
            </a:r>
          </a:p>
        </p:txBody>
      </p:sp>
    </p:spTree>
    <p:extLst>
      <p:ext uri="{BB962C8B-B14F-4D97-AF65-F5344CB8AC3E}">
        <p14:creationId xmlns:p14="http://schemas.microsoft.com/office/powerpoint/2010/main" val="215918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Sponsor Pack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68B2-AD0E-534C-A86D-45E5DCE05A3A}"/>
              </a:ext>
            </a:extLst>
          </p:cNvPr>
          <p:cNvSpPr>
            <a:spLocks noGrp="1"/>
          </p:cNvSpPr>
          <p:nvPr>
            <p:ph type="title" hasCustomPrompt="1"/>
          </p:nvPr>
        </p:nvSpPr>
        <p:spPr>
          <a:xfrm>
            <a:off x="3448280" y="616524"/>
            <a:ext cx="6632154" cy="711326"/>
          </a:xfrm>
          <a:prstGeom prst="rect">
            <a:avLst/>
          </a:prstGeom>
        </p:spPr>
        <p:txBody>
          <a:bodyPr/>
          <a:lstStyle/>
          <a:p>
            <a:r>
              <a:rPr lang="en-US" dirty="0"/>
              <a:t>Mention best sponsor offer</a:t>
            </a:r>
            <a:endParaRPr lang="en-AT" dirty="0"/>
          </a:p>
        </p:txBody>
      </p:sp>
      <p:sp>
        <p:nvSpPr>
          <p:cNvPr id="3" name="Content Placeholder 2">
            <a:extLst>
              <a:ext uri="{FF2B5EF4-FFF2-40B4-BE49-F238E27FC236}">
                <a16:creationId xmlns:a16="http://schemas.microsoft.com/office/drawing/2014/main" id="{394BD2CD-5FF9-AA4D-900B-995FB901380A}"/>
              </a:ext>
            </a:extLst>
          </p:cNvPr>
          <p:cNvSpPr>
            <a:spLocks noGrp="1"/>
          </p:cNvSpPr>
          <p:nvPr>
            <p:ph idx="1" hasCustomPrompt="1"/>
          </p:nvPr>
        </p:nvSpPr>
        <p:spPr>
          <a:xfrm>
            <a:off x="4990640" y="2047807"/>
            <a:ext cx="6114361" cy="3802149"/>
          </a:xfrm>
        </p:spPr>
        <p:txBody>
          <a:bodyPr>
            <a:normAutofit/>
          </a:bodyPr>
          <a:lstStyle>
            <a:lvl1pPr marL="0" indent="0">
              <a:buNone/>
              <a:defRPr sz="1800"/>
            </a:lvl1pPr>
            <a:lvl2pPr>
              <a:defRPr sz="1600"/>
            </a:lvl2pPr>
            <a:lvl3pPr>
              <a:defRPr sz="1400"/>
            </a:lvl3pPr>
            <a:lvl4pPr>
              <a:defRPr sz="1200"/>
            </a:lvl4pPr>
            <a:lvl5pPr>
              <a:defRPr sz="1200"/>
            </a:lvl5pPr>
          </a:lstStyle>
          <a:p>
            <a:pPr lvl="0"/>
            <a:r>
              <a:rPr lang="en-AT" dirty="0"/>
              <a:t>Space to list the advantages of the offer</a:t>
            </a:r>
          </a:p>
          <a:p>
            <a:pPr lvl="0"/>
            <a:r>
              <a:rPr lang="en-AT" dirty="0"/>
              <a:t>Pre-event value</a:t>
            </a:r>
          </a:p>
          <a:p>
            <a:pPr lvl="0"/>
            <a:endParaRPr lang="en-AT" dirty="0"/>
          </a:p>
          <a:p>
            <a:pPr lvl="0"/>
            <a:r>
              <a:rPr lang="en-AT" dirty="0"/>
              <a:t>At the event value</a:t>
            </a:r>
          </a:p>
          <a:p>
            <a:pPr lvl="0"/>
            <a:endParaRPr lang="en-AT" dirty="0"/>
          </a:p>
          <a:p>
            <a:pPr lvl="0"/>
            <a:r>
              <a:rPr lang="en-AT" dirty="0"/>
              <a:t>Post event value</a:t>
            </a:r>
          </a:p>
          <a:p>
            <a:pPr lvl="0"/>
            <a:endParaRPr lang="en-AT" dirty="0"/>
          </a:p>
          <a:p>
            <a:pPr lvl="0"/>
            <a:r>
              <a:rPr lang="en-AT" dirty="0"/>
              <a:t>Price</a:t>
            </a:r>
          </a:p>
        </p:txBody>
      </p:sp>
      <p:sp>
        <p:nvSpPr>
          <p:cNvPr id="12" name="Picture Placeholder 7">
            <a:extLst>
              <a:ext uri="{FF2B5EF4-FFF2-40B4-BE49-F238E27FC236}">
                <a16:creationId xmlns:a16="http://schemas.microsoft.com/office/drawing/2014/main" id="{C59F861F-52A3-5749-B5DA-9546A3953F0D}"/>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
        <p:nvSpPr>
          <p:cNvPr id="13" name="Text Placeholder 14">
            <a:extLst>
              <a:ext uri="{FF2B5EF4-FFF2-40B4-BE49-F238E27FC236}">
                <a16:creationId xmlns:a16="http://schemas.microsoft.com/office/drawing/2014/main" id="{4DC9CA4A-F049-1B4C-ADDB-486428FAD290}"/>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 / CONTACT</a:t>
            </a:r>
          </a:p>
        </p:txBody>
      </p:sp>
      <p:sp>
        <p:nvSpPr>
          <p:cNvPr id="15" name="Text Placeholder 24">
            <a:extLst>
              <a:ext uri="{FF2B5EF4-FFF2-40B4-BE49-F238E27FC236}">
                <a16:creationId xmlns:a16="http://schemas.microsoft.com/office/drawing/2014/main" id="{C34457DE-89E4-5442-9BD3-383A28009858}"/>
              </a:ext>
            </a:extLst>
          </p:cNvPr>
          <p:cNvSpPr>
            <a:spLocks noGrp="1"/>
          </p:cNvSpPr>
          <p:nvPr>
            <p:ph type="body" sz="quarter" idx="26" hasCustomPrompt="1"/>
          </p:nvPr>
        </p:nvSpPr>
        <p:spPr>
          <a:xfrm>
            <a:off x="838199" y="1695270"/>
            <a:ext cx="3392277" cy="90471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Headline to hook the reader</a:t>
            </a:r>
          </a:p>
          <a:p>
            <a:pPr lvl="0"/>
            <a:endParaRPr lang="en-AT" dirty="0"/>
          </a:p>
        </p:txBody>
      </p:sp>
      <p:sp>
        <p:nvSpPr>
          <p:cNvPr id="16" name="Text Placeholder 24">
            <a:extLst>
              <a:ext uri="{FF2B5EF4-FFF2-40B4-BE49-F238E27FC236}">
                <a16:creationId xmlns:a16="http://schemas.microsoft.com/office/drawing/2014/main" id="{DC1D9A89-475D-7148-B66E-996C9EF42C08}"/>
              </a:ext>
            </a:extLst>
          </p:cNvPr>
          <p:cNvSpPr>
            <a:spLocks noGrp="1"/>
          </p:cNvSpPr>
          <p:nvPr>
            <p:ph type="body" sz="quarter" idx="27" hasCustomPrompt="1"/>
          </p:nvPr>
        </p:nvSpPr>
        <p:spPr>
          <a:xfrm>
            <a:off x="838199" y="2781758"/>
            <a:ext cx="3392277" cy="336014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Talk about the advantages when sponsors being mentioned in your media efforts</a:t>
            </a:r>
          </a:p>
          <a:p>
            <a:pPr lvl="0"/>
            <a:endParaRPr lang="en-AT" dirty="0"/>
          </a:p>
        </p:txBody>
      </p:sp>
    </p:spTree>
    <p:extLst>
      <p:ext uri="{BB962C8B-B14F-4D97-AF65-F5344CB8AC3E}">
        <p14:creationId xmlns:p14="http://schemas.microsoft.com/office/powerpoint/2010/main" val="67683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Sponsor Pack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68B2-AD0E-534C-A86D-45E5DCE05A3A}"/>
              </a:ext>
            </a:extLst>
          </p:cNvPr>
          <p:cNvSpPr>
            <a:spLocks noGrp="1"/>
          </p:cNvSpPr>
          <p:nvPr>
            <p:ph type="title" hasCustomPrompt="1"/>
          </p:nvPr>
        </p:nvSpPr>
        <p:spPr>
          <a:xfrm>
            <a:off x="3448280" y="616524"/>
            <a:ext cx="6632154" cy="711326"/>
          </a:xfrm>
          <a:prstGeom prst="rect">
            <a:avLst/>
          </a:prstGeom>
        </p:spPr>
        <p:txBody>
          <a:bodyPr/>
          <a:lstStyle/>
          <a:p>
            <a:r>
              <a:rPr lang="en-US" dirty="0"/>
              <a:t>Mention more sponsor offers</a:t>
            </a:r>
            <a:endParaRPr lang="en-AT" dirty="0"/>
          </a:p>
        </p:txBody>
      </p:sp>
      <p:sp>
        <p:nvSpPr>
          <p:cNvPr id="12" name="Picture Placeholder 7">
            <a:extLst>
              <a:ext uri="{FF2B5EF4-FFF2-40B4-BE49-F238E27FC236}">
                <a16:creationId xmlns:a16="http://schemas.microsoft.com/office/drawing/2014/main" id="{EF34D058-D9E9-AB4E-9963-8C78908B27A8}"/>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
        <p:nvSpPr>
          <p:cNvPr id="13" name="Text Placeholder 14">
            <a:extLst>
              <a:ext uri="{FF2B5EF4-FFF2-40B4-BE49-F238E27FC236}">
                <a16:creationId xmlns:a16="http://schemas.microsoft.com/office/drawing/2014/main" id="{95DA1AF4-8279-124F-AEB7-25136E5941B5}"/>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 / CONTACT</a:t>
            </a:r>
          </a:p>
        </p:txBody>
      </p:sp>
      <p:sp>
        <p:nvSpPr>
          <p:cNvPr id="14" name="Text Placeholder 24">
            <a:extLst>
              <a:ext uri="{FF2B5EF4-FFF2-40B4-BE49-F238E27FC236}">
                <a16:creationId xmlns:a16="http://schemas.microsoft.com/office/drawing/2014/main" id="{1D86DF05-1226-6345-BC6D-828AC30A1E85}"/>
              </a:ext>
            </a:extLst>
          </p:cNvPr>
          <p:cNvSpPr>
            <a:spLocks noGrp="1"/>
          </p:cNvSpPr>
          <p:nvPr>
            <p:ph type="body" sz="quarter" idx="26" hasCustomPrompt="1"/>
          </p:nvPr>
        </p:nvSpPr>
        <p:spPr>
          <a:xfrm>
            <a:off x="838199" y="1695270"/>
            <a:ext cx="3392277" cy="90471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Sponsor Package Name</a:t>
            </a:r>
          </a:p>
          <a:p>
            <a:pPr lvl="0"/>
            <a:endParaRPr lang="en-AT" dirty="0"/>
          </a:p>
        </p:txBody>
      </p:sp>
      <p:sp>
        <p:nvSpPr>
          <p:cNvPr id="15" name="Text Placeholder 24">
            <a:extLst>
              <a:ext uri="{FF2B5EF4-FFF2-40B4-BE49-F238E27FC236}">
                <a16:creationId xmlns:a16="http://schemas.microsoft.com/office/drawing/2014/main" id="{0D00EF70-FBB0-E84D-8EA1-E7D9F4B30165}"/>
              </a:ext>
            </a:extLst>
          </p:cNvPr>
          <p:cNvSpPr>
            <a:spLocks noGrp="1"/>
          </p:cNvSpPr>
          <p:nvPr>
            <p:ph type="body" sz="quarter" idx="27" hasCustomPrompt="1"/>
          </p:nvPr>
        </p:nvSpPr>
        <p:spPr>
          <a:xfrm>
            <a:off x="838199" y="2781758"/>
            <a:ext cx="3392277" cy="336014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lvl="0"/>
            <a:r>
              <a:rPr lang="en-AT" dirty="0"/>
              <a:t>Space to list the advantages of the offer</a:t>
            </a:r>
          </a:p>
          <a:p>
            <a:pPr lvl="0"/>
            <a:r>
              <a:rPr lang="en-AT" dirty="0"/>
              <a:t>Pre-event value</a:t>
            </a:r>
          </a:p>
          <a:p>
            <a:pPr lvl="0"/>
            <a:endParaRPr lang="en-AT" dirty="0"/>
          </a:p>
          <a:p>
            <a:pPr lvl="0"/>
            <a:r>
              <a:rPr lang="en-AT" dirty="0"/>
              <a:t>At the event value</a:t>
            </a:r>
          </a:p>
          <a:p>
            <a:pPr lvl="0"/>
            <a:endParaRPr lang="en-AT" dirty="0"/>
          </a:p>
          <a:p>
            <a:pPr lvl="0"/>
            <a:r>
              <a:rPr lang="en-AT" dirty="0"/>
              <a:t>Post event value</a:t>
            </a:r>
          </a:p>
          <a:p>
            <a:pPr lvl="0"/>
            <a:endParaRPr lang="en-AT" dirty="0"/>
          </a:p>
          <a:p>
            <a:pPr lvl="0"/>
            <a:r>
              <a:rPr lang="en-AT" dirty="0"/>
              <a:t>Price</a:t>
            </a:r>
          </a:p>
        </p:txBody>
      </p:sp>
      <p:sp>
        <p:nvSpPr>
          <p:cNvPr id="16" name="Text Placeholder 24">
            <a:extLst>
              <a:ext uri="{FF2B5EF4-FFF2-40B4-BE49-F238E27FC236}">
                <a16:creationId xmlns:a16="http://schemas.microsoft.com/office/drawing/2014/main" id="{897518EB-D791-1946-81A0-2DE00D2D063E}"/>
              </a:ext>
            </a:extLst>
          </p:cNvPr>
          <p:cNvSpPr>
            <a:spLocks noGrp="1"/>
          </p:cNvSpPr>
          <p:nvPr>
            <p:ph type="body" sz="quarter" idx="28" hasCustomPrompt="1"/>
          </p:nvPr>
        </p:nvSpPr>
        <p:spPr>
          <a:xfrm>
            <a:off x="4569249" y="1695270"/>
            <a:ext cx="3392277" cy="90471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Sponsor Package Name</a:t>
            </a:r>
          </a:p>
          <a:p>
            <a:pPr lvl="0"/>
            <a:endParaRPr lang="en-AT" dirty="0"/>
          </a:p>
        </p:txBody>
      </p:sp>
      <p:sp>
        <p:nvSpPr>
          <p:cNvPr id="17" name="Text Placeholder 24">
            <a:extLst>
              <a:ext uri="{FF2B5EF4-FFF2-40B4-BE49-F238E27FC236}">
                <a16:creationId xmlns:a16="http://schemas.microsoft.com/office/drawing/2014/main" id="{D679F96A-7B81-8B46-82D4-934B5FF63166}"/>
              </a:ext>
            </a:extLst>
          </p:cNvPr>
          <p:cNvSpPr>
            <a:spLocks noGrp="1"/>
          </p:cNvSpPr>
          <p:nvPr>
            <p:ph type="body" sz="quarter" idx="29" hasCustomPrompt="1"/>
          </p:nvPr>
        </p:nvSpPr>
        <p:spPr>
          <a:xfrm>
            <a:off x="4569249" y="2781758"/>
            <a:ext cx="3392277" cy="336014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lvl="0"/>
            <a:r>
              <a:rPr lang="en-AT" dirty="0"/>
              <a:t>Space to list the advantages of the offer</a:t>
            </a:r>
          </a:p>
          <a:p>
            <a:pPr lvl="0"/>
            <a:r>
              <a:rPr lang="en-AT" dirty="0"/>
              <a:t>Pre-event value</a:t>
            </a:r>
          </a:p>
          <a:p>
            <a:pPr lvl="0"/>
            <a:endParaRPr lang="en-AT" dirty="0"/>
          </a:p>
          <a:p>
            <a:pPr lvl="0"/>
            <a:r>
              <a:rPr lang="en-AT" dirty="0"/>
              <a:t>At the event value</a:t>
            </a:r>
          </a:p>
          <a:p>
            <a:pPr lvl="0"/>
            <a:endParaRPr lang="en-AT" dirty="0"/>
          </a:p>
          <a:p>
            <a:pPr lvl="0"/>
            <a:r>
              <a:rPr lang="en-AT" dirty="0"/>
              <a:t>Post event value</a:t>
            </a:r>
          </a:p>
        </p:txBody>
      </p:sp>
      <p:sp>
        <p:nvSpPr>
          <p:cNvPr id="18" name="Text Placeholder 24">
            <a:extLst>
              <a:ext uri="{FF2B5EF4-FFF2-40B4-BE49-F238E27FC236}">
                <a16:creationId xmlns:a16="http://schemas.microsoft.com/office/drawing/2014/main" id="{D23CFD7C-B6F7-8A45-863A-19085CF45409}"/>
              </a:ext>
            </a:extLst>
          </p:cNvPr>
          <p:cNvSpPr>
            <a:spLocks noGrp="1"/>
          </p:cNvSpPr>
          <p:nvPr>
            <p:ph type="body" sz="quarter" idx="30" hasCustomPrompt="1"/>
          </p:nvPr>
        </p:nvSpPr>
        <p:spPr>
          <a:xfrm>
            <a:off x="8300299" y="1695270"/>
            <a:ext cx="3392277" cy="90471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Sponsor Package Name</a:t>
            </a:r>
          </a:p>
          <a:p>
            <a:pPr lvl="0"/>
            <a:endParaRPr lang="en-AT" dirty="0"/>
          </a:p>
        </p:txBody>
      </p:sp>
      <p:sp>
        <p:nvSpPr>
          <p:cNvPr id="19" name="Text Placeholder 24">
            <a:extLst>
              <a:ext uri="{FF2B5EF4-FFF2-40B4-BE49-F238E27FC236}">
                <a16:creationId xmlns:a16="http://schemas.microsoft.com/office/drawing/2014/main" id="{D45D6892-FCC2-8F44-BE9A-155AF11F9A30}"/>
              </a:ext>
            </a:extLst>
          </p:cNvPr>
          <p:cNvSpPr>
            <a:spLocks noGrp="1"/>
          </p:cNvSpPr>
          <p:nvPr>
            <p:ph type="body" sz="quarter" idx="31" hasCustomPrompt="1"/>
          </p:nvPr>
        </p:nvSpPr>
        <p:spPr>
          <a:xfrm>
            <a:off x="8300299" y="2781758"/>
            <a:ext cx="3392277" cy="336014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lvl="0"/>
            <a:r>
              <a:rPr lang="en-AT" dirty="0"/>
              <a:t>Space to list the advantages of the offer</a:t>
            </a:r>
          </a:p>
          <a:p>
            <a:pPr lvl="0"/>
            <a:r>
              <a:rPr lang="en-AT" dirty="0"/>
              <a:t>Pre-event value</a:t>
            </a:r>
          </a:p>
          <a:p>
            <a:pPr lvl="0"/>
            <a:endParaRPr lang="en-AT" dirty="0"/>
          </a:p>
          <a:p>
            <a:pPr lvl="0"/>
            <a:r>
              <a:rPr lang="en-AT" dirty="0"/>
              <a:t>At the event value</a:t>
            </a:r>
          </a:p>
          <a:p>
            <a:pPr lvl="0"/>
            <a:endParaRPr lang="en-AT" dirty="0"/>
          </a:p>
          <a:p>
            <a:pPr lvl="0"/>
            <a:r>
              <a:rPr lang="en-AT" dirty="0"/>
              <a:t>Post event value</a:t>
            </a:r>
          </a:p>
        </p:txBody>
      </p:sp>
    </p:spTree>
    <p:extLst>
      <p:ext uri="{BB962C8B-B14F-4D97-AF65-F5344CB8AC3E}">
        <p14:creationId xmlns:p14="http://schemas.microsoft.com/office/powerpoint/2010/main" val="191780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ent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68B2-AD0E-534C-A86D-45E5DCE05A3A}"/>
              </a:ext>
            </a:extLst>
          </p:cNvPr>
          <p:cNvSpPr>
            <a:spLocks noGrp="1"/>
          </p:cNvSpPr>
          <p:nvPr>
            <p:ph type="title" hasCustomPrompt="1"/>
          </p:nvPr>
        </p:nvSpPr>
        <p:spPr>
          <a:xfrm>
            <a:off x="3448280" y="616524"/>
            <a:ext cx="6632154" cy="711326"/>
          </a:xfrm>
          <a:prstGeom prst="rect">
            <a:avLst/>
          </a:prstGeom>
        </p:spPr>
        <p:txBody>
          <a:bodyPr/>
          <a:lstStyle/>
          <a:p>
            <a:r>
              <a:rPr lang="en-US" dirty="0"/>
              <a:t>Event description headline</a:t>
            </a:r>
            <a:endParaRPr lang="en-AT" dirty="0"/>
          </a:p>
        </p:txBody>
      </p:sp>
      <p:sp>
        <p:nvSpPr>
          <p:cNvPr id="8" name="Content Placeholder 2">
            <a:extLst>
              <a:ext uri="{FF2B5EF4-FFF2-40B4-BE49-F238E27FC236}">
                <a16:creationId xmlns:a16="http://schemas.microsoft.com/office/drawing/2014/main" id="{C37A4131-4712-3E4B-BA8D-8550886F0557}"/>
              </a:ext>
            </a:extLst>
          </p:cNvPr>
          <p:cNvSpPr>
            <a:spLocks noGrp="1"/>
          </p:cNvSpPr>
          <p:nvPr>
            <p:ph idx="14" hasCustomPrompt="1"/>
          </p:nvPr>
        </p:nvSpPr>
        <p:spPr>
          <a:xfrm>
            <a:off x="4568751" y="1696597"/>
            <a:ext cx="7043027" cy="2247442"/>
          </a:xfrm>
        </p:spPr>
        <p:txBody>
          <a:bodyPr>
            <a:normAutofit/>
          </a:bodyPr>
          <a:lstStyle>
            <a:lvl1pPr marL="0" indent="0">
              <a:buNone/>
              <a:defRPr sz="1800">
                <a:solidFill>
                  <a:schemeClr val="tx1">
                    <a:lumMod val="50000"/>
                    <a:lumOff val="50000"/>
                  </a:schemeClr>
                </a:solidFill>
              </a:defRPr>
            </a:lvl1pPr>
            <a:lvl2pPr>
              <a:defRPr sz="1600"/>
            </a:lvl2pPr>
            <a:lvl3pPr>
              <a:defRPr sz="1400"/>
            </a:lvl3pPr>
            <a:lvl4pPr>
              <a:defRPr sz="1200"/>
            </a:lvl4pPr>
            <a:lvl5pPr>
              <a:defRPr sz="1200"/>
            </a:lvl5pPr>
          </a:lstStyle>
          <a:p>
            <a:pPr lvl="0"/>
            <a:r>
              <a:rPr lang="en-AT" dirty="0"/>
              <a:t>INCLUDE SOME ILLUSTRATIONS, GRAPHICS, DATA OR IMAGES</a:t>
            </a:r>
          </a:p>
        </p:txBody>
      </p:sp>
      <p:sp>
        <p:nvSpPr>
          <p:cNvPr id="12" name="Picture Placeholder 7">
            <a:extLst>
              <a:ext uri="{FF2B5EF4-FFF2-40B4-BE49-F238E27FC236}">
                <a16:creationId xmlns:a16="http://schemas.microsoft.com/office/drawing/2014/main" id="{A8CB7F62-8E84-684C-BE6A-21016AD6B2D8}"/>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
        <p:nvSpPr>
          <p:cNvPr id="13" name="Text Placeholder 14">
            <a:extLst>
              <a:ext uri="{FF2B5EF4-FFF2-40B4-BE49-F238E27FC236}">
                <a16:creationId xmlns:a16="http://schemas.microsoft.com/office/drawing/2014/main" id="{81E40D0E-D119-444C-AA35-C3A96A48FC75}"/>
              </a:ext>
            </a:extLst>
          </p:cNvPr>
          <p:cNvSpPr>
            <a:spLocks noGrp="1"/>
          </p:cNvSpPr>
          <p:nvPr>
            <p:ph type="body" sz="quarter" idx="11" hasCustomPrompt="1"/>
          </p:nvPr>
        </p:nvSpPr>
        <p:spPr>
          <a:xfrm>
            <a:off x="838200" y="6323682"/>
            <a:ext cx="5257800" cy="239406"/>
          </a:xfrm>
        </p:spPr>
        <p:txBody>
          <a:bodyPr anchor="ctr">
            <a:normAutofit/>
          </a:bodyPr>
          <a:lstStyle>
            <a:lvl1pPr marL="0" indent="0">
              <a:buNone/>
              <a:defRPr sz="1000"/>
            </a:lvl1pPr>
          </a:lstStyle>
          <a:p>
            <a:pPr lvl="0"/>
            <a:r>
              <a:rPr lang="en-AT" dirty="0"/>
              <a:t>ADD WEBSITE / CONTACT</a:t>
            </a:r>
          </a:p>
        </p:txBody>
      </p:sp>
      <p:sp>
        <p:nvSpPr>
          <p:cNvPr id="14" name="Text Placeholder 24">
            <a:extLst>
              <a:ext uri="{FF2B5EF4-FFF2-40B4-BE49-F238E27FC236}">
                <a16:creationId xmlns:a16="http://schemas.microsoft.com/office/drawing/2014/main" id="{E2C4C90A-E009-1E44-9877-18A602BF9E2A}"/>
              </a:ext>
            </a:extLst>
          </p:cNvPr>
          <p:cNvSpPr>
            <a:spLocks noGrp="1"/>
          </p:cNvSpPr>
          <p:nvPr>
            <p:ph type="body" sz="quarter" idx="26" hasCustomPrompt="1"/>
          </p:nvPr>
        </p:nvSpPr>
        <p:spPr>
          <a:xfrm>
            <a:off x="838199" y="1695270"/>
            <a:ext cx="3392277" cy="90471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Headline to hook the reader</a:t>
            </a:r>
          </a:p>
          <a:p>
            <a:pPr lvl="0"/>
            <a:endParaRPr lang="en-AT" dirty="0"/>
          </a:p>
        </p:txBody>
      </p:sp>
      <p:sp>
        <p:nvSpPr>
          <p:cNvPr id="15" name="Text Placeholder 24">
            <a:extLst>
              <a:ext uri="{FF2B5EF4-FFF2-40B4-BE49-F238E27FC236}">
                <a16:creationId xmlns:a16="http://schemas.microsoft.com/office/drawing/2014/main" id="{52F3B8DB-B4F5-4848-A72F-D5FAAA12D732}"/>
              </a:ext>
            </a:extLst>
          </p:cNvPr>
          <p:cNvSpPr>
            <a:spLocks noGrp="1"/>
          </p:cNvSpPr>
          <p:nvPr>
            <p:ph type="body" sz="quarter" idx="27" hasCustomPrompt="1"/>
          </p:nvPr>
        </p:nvSpPr>
        <p:spPr>
          <a:xfrm>
            <a:off x="838199" y="2781758"/>
            <a:ext cx="3392277" cy="336014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Talk about the advantages for sponsors and how great your event is</a:t>
            </a:r>
            <a:endParaRPr lang="en-AT" dirty="0"/>
          </a:p>
        </p:txBody>
      </p:sp>
      <p:sp>
        <p:nvSpPr>
          <p:cNvPr id="16" name="Content Placeholder 2">
            <a:extLst>
              <a:ext uri="{FF2B5EF4-FFF2-40B4-BE49-F238E27FC236}">
                <a16:creationId xmlns:a16="http://schemas.microsoft.com/office/drawing/2014/main" id="{437AB7D5-1A49-3142-9043-ADB431ACF73F}"/>
              </a:ext>
            </a:extLst>
          </p:cNvPr>
          <p:cNvSpPr>
            <a:spLocks noGrp="1"/>
          </p:cNvSpPr>
          <p:nvPr>
            <p:ph idx="28" hasCustomPrompt="1"/>
          </p:nvPr>
        </p:nvSpPr>
        <p:spPr>
          <a:xfrm>
            <a:off x="4568750" y="4125816"/>
            <a:ext cx="7043027" cy="2016089"/>
          </a:xfrm>
        </p:spPr>
        <p:txBody>
          <a:bodyPr>
            <a:normAutofit/>
          </a:bodyPr>
          <a:lstStyle>
            <a:lvl1pPr marL="0" indent="0">
              <a:buNone/>
              <a:defRPr sz="1800">
                <a:solidFill>
                  <a:schemeClr val="tx1">
                    <a:lumMod val="50000"/>
                    <a:lumOff val="50000"/>
                  </a:schemeClr>
                </a:solidFill>
              </a:defRPr>
            </a:lvl1pPr>
            <a:lvl2pPr>
              <a:defRPr sz="1600"/>
            </a:lvl2pPr>
            <a:lvl3pPr>
              <a:defRPr sz="1400"/>
            </a:lvl3pPr>
            <a:lvl4pPr>
              <a:defRPr sz="1200"/>
            </a:lvl4pPr>
            <a:lvl5pPr>
              <a:defRPr sz="1200"/>
            </a:lvl5pPr>
          </a:lstStyle>
          <a:p>
            <a:pPr lvl="0"/>
            <a:r>
              <a:rPr lang="en-AT" dirty="0"/>
              <a:t>INCLUDE SOME ILLUSTRATIONS, GRAPHICS, DATA OR IMAGES</a:t>
            </a:r>
          </a:p>
        </p:txBody>
      </p:sp>
    </p:spTree>
    <p:extLst>
      <p:ext uri="{BB962C8B-B14F-4D97-AF65-F5344CB8AC3E}">
        <p14:creationId xmlns:p14="http://schemas.microsoft.com/office/powerpoint/2010/main" val="147939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8560-9371-CA4F-9092-11D2E1193A26}"/>
              </a:ext>
            </a:extLst>
          </p:cNvPr>
          <p:cNvSpPr>
            <a:spLocks noGrp="1"/>
          </p:cNvSpPr>
          <p:nvPr>
            <p:ph type="title" hasCustomPrompt="1"/>
          </p:nvPr>
        </p:nvSpPr>
        <p:spPr>
          <a:xfrm>
            <a:off x="3471302" y="616524"/>
            <a:ext cx="6609132" cy="711326"/>
          </a:xfrm>
          <a:prstGeom prst="rect">
            <a:avLst/>
          </a:prstGeom>
        </p:spPr>
        <p:txBody>
          <a:bodyPr/>
          <a:lstStyle/>
          <a:p>
            <a:r>
              <a:rPr lang="en-US" dirty="0"/>
              <a:t>Headline</a:t>
            </a:r>
            <a:endParaRPr lang="en-AT" dirty="0"/>
          </a:p>
        </p:txBody>
      </p:sp>
      <p:sp>
        <p:nvSpPr>
          <p:cNvPr id="3" name="Picture Placeholder 7">
            <a:extLst>
              <a:ext uri="{FF2B5EF4-FFF2-40B4-BE49-F238E27FC236}">
                <a16:creationId xmlns:a16="http://schemas.microsoft.com/office/drawing/2014/main" id="{1B40F938-D99A-F84B-9D85-159D98135117}"/>
              </a:ext>
            </a:extLst>
          </p:cNvPr>
          <p:cNvSpPr>
            <a:spLocks noGrp="1"/>
          </p:cNvSpPr>
          <p:nvPr>
            <p:ph type="pic" sz="quarter" idx="10" hasCustomPrompt="1"/>
          </p:nvPr>
        </p:nvSpPr>
        <p:spPr>
          <a:xfrm>
            <a:off x="838696" y="616524"/>
            <a:ext cx="2355699" cy="711325"/>
          </a:xfrm>
        </p:spPr>
        <p:txBody>
          <a:bodyPr anchor="ctr">
            <a:normAutofit/>
          </a:bodyPr>
          <a:lstStyle>
            <a:lvl1pPr marL="0" indent="0" algn="l">
              <a:buNone/>
              <a:defRPr sz="1800">
                <a:solidFill>
                  <a:schemeClr val="tx1">
                    <a:lumMod val="50000"/>
                    <a:lumOff val="50000"/>
                  </a:schemeClr>
                </a:solidFill>
              </a:defRPr>
            </a:lvl1pPr>
          </a:lstStyle>
          <a:p>
            <a:r>
              <a:rPr lang="en-AT" dirty="0"/>
              <a:t>INSERT EVENT OR ORGANIZER LOGO</a:t>
            </a:r>
          </a:p>
        </p:txBody>
      </p:sp>
    </p:spTree>
    <p:extLst>
      <p:ext uri="{BB962C8B-B14F-4D97-AF65-F5344CB8AC3E}">
        <p14:creationId xmlns:p14="http://schemas.microsoft.com/office/powerpoint/2010/main" val="375333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FCB362-7815-4347-9D30-02E19D329A9D}"/>
              </a:ext>
            </a:extLst>
          </p:cNvPr>
          <p:cNvSpPr>
            <a:spLocks noGrp="1"/>
          </p:cNvSpPr>
          <p:nvPr>
            <p:ph type="title"/>
          </p:nvPr>
        </p:nvSpPr>
        <p:spPr>
          <a:xfrm>
            <a:off x="3448280" y="365125"/>
            <a:ext cx="6632154" cy="1325563"/>
          </a:xfrm>
          <a:prstGeom prst="rect">
            <a:avLst/>
          </a:prstGeom>
        </p:spPr>
        <p:txBody>
          <a:bodyPr vert="horz" lIns="91440" tIns="45720" rIns="91440" bIns="45720" rtlCol="0" anchor="ctr">
            <a:normAutofit/>
          </a:bodyPr>
          <a:lstStyle/>
          <a:p>
            <a:r>
              <a:rPr lang="en-US" dirty="0"/>
              <a:t>Click to edit Master title style</a:t>
            </a:r>
            <a:endParaRPr lang="en-AT" dirty="0"/>
          </a:p>
        </p:txBody>
      </p:sp>
      <p:sp>
        <p:nvSpPr>
          <p:cNvPr id="3" name="Text Placeholder 2">
            <a:extLst>
              <a:ext uri="{FF2B5EF4-FFF2-40B4-BE49-F238E27FC236}">
                <a16:creationId xmlns:a16="http://schemas.microsoft.com/office/drawing/2014/main" id="{30A9E1A6-9006-374E-8970-1496354FE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T" dirty="0"/>
          </a:p>
        </p:txBody>
      </p:sp>
      <p:pic>
        <p:nvPicPr>
          <p:cNvPr id="10" name="Picture 9" descr="Icon&#10;&#10;Description automatically generated">
            <a:extLst>
              <a:ext uri="{FF2B5EF4-FFF2-40B4-BE49-F238E27FC236}">
                <a16:creationId xmlns:a16="http://schemas.microsoft.com/office/drawing/2014/main" id="{F2609EF3-5AC9-384B-9ADE-BA324FA1252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12046" y="6462011"/>
            <a:ext cx="1174019" cy="153801"/>
          </a:xfrm>
          <a:prstGeom prst="rect">
            <a:avLst/>
          </a:prstGeom>
        </p:spPr>
      </p:pic>
    </p:spTree>
    <p:extLst>
      <p:ext uri="{BB962C8B-B14F-4D97-AF65-F5344CB8AC3E}">
        <p14:creationId xmlns:p14="http://schemas.microsoft.com/office/powerpoint/2010/main" val="18267782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7" r:id="rId3"/>
    <p:sldLayoutId id="2147483698" r:id="rId4"/>
    <p:sldLayoutId id="2147483699" r:id="rId5"/>
    <p:sldLayoutId id="2147483701" r:id="rId6"/>
    <p:sldLayoutId id="2147483700" r:id="rId7"/>
    <p:sldLayoutId id="2147483702" r:id="rId8"/>
    <p:sldLayoutId id="2147483693" r:id="rId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2match.com/?utm_source=partner&amp;utm_medium=presentation" TargetMode="Externa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hyperlink" Target="https://unsplash.com/" TargetMode="External"/><Relationship Id="rId1" Type="http://schemas.openxmlformats.org/officeDocument/2006/relationships/slideLayout" Target="../slideLayouts/slideLayout8.xml"/><Relationship Id="rId4" Type="http://schemas.openxmlformats.org/officeDocument/2006/relationships/hyperlink" Target="https://fontawesom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EF-98B0-A94C-8FC9-CB2610194BB6}"/>
              </a:ext>
            </a:extLst>
          </p:cNvPr>
          <p:cNvSpPr>
            <a:spLocks noGrp="1"/>
          </p:cNvSpPr>
          <p:nvPr>
            <p:ph type="title"/>
          </p:nvPr>
        </p:nvSpPr>
        <p:spPr>
          <a:xfrm>
            <a:off x="821107" y="763663"/>
            <a:ext cx="4232325" cy="1184739"/>
          </a:xfrm>
        </p:spPr>
        <p:txBody>
          <a:bodyPr>
            <a:noAutofit/>
          </a:bodyPr>
          <a:lstStyle/>
          <a:p>
            <a:pPr>
              <a:lnSpc>
                <a:spcPct val="100000"/>
              </a:lnSpc>
              <a:spcBef>
                <a:spcPts val="125"/>
              </a:spcBef>
              <a:spcAft>
                <a:spcPts val="125"/>
              </a:spcAft>
            </a:pPr>
            <a:r>
              <a:rPr lang="en-AT" sz="4400" dirty="0">
                <a:solidFill>
                  <a:srgbClr val="082530"/>
                </a:solidFill>
              </a:rPr>
              <a:t>Sponsorship </a:t>
            </a:r>
            <a:br>
              <a:rPr lang="en-AT" sz="4400" dirty="0">
                <a:solidFill>
                  <a:srgbClr val="082530"/>
                </a:solidFill>
              </a:rPr>
            </a:br>
            <a:r>
              <a:rPr lang="en-AT" sz="4400" dirty="0">
                <a:solidFill>
                  <a:srgbClr val="082530"/>
                </a:solidFill>
              </a:rPr>
              <a:t>Pitch Template</a:t>
            </a:r>
          </a:p>
        </p:txBody>
      </p:sp>
      <p:sp>
        <p:nvSpPr>
          <p:cNvPr id="16" name="TextBox 15">
            <a:extLst>
              <a:ext uri="{FF2B5EF4-FFF2-40B4-BE49-F238E27FC236}">
                <a16:creationId xmlns:a16="http://schemas.microsoft.com/office/drawing/2014/main" id="{0AFF1C45-8F35-5B40-9AB3-61F4FB08B523}"/>
              </a:ext>
            </a:extLst>
          </p:cNvPr>
          <p:cNvSpPr txBox="1"/>
          <p:nvPr/>
        </p:nvSpPr>
        <p:spPr>
          <a:xfrm>
            <a:off x="1051844" y="2321004"/>
            <a:ext cx="3332149" cy="2970044"/>
          </a:xfrm>
          <a:prstGeom prst="rect">
            <a:avLst/>
          </a:prstGeom>
          <a:noFill/>
        </p:spPr>
        <p:txBody>
          <a:bodyPr wrap="square" rtlCol="0">
            <a:spAutoFit/>
          </a:bodyPr>
          <a:lstStyle/>
          <a:p>
            <a:r>
              <a:rPr lang="en-AT" sz="1100" dirty="0">
                <a:solidFill>
                  <a:srgbClr val="082530"/>
                </a:solidFill>
              </a:rPr>
              <a:t>Use this template to easily</a:t>
            </a:r>
            <a:r>
              <a:rPr lang="de-AT" sz="1100" dirty="0">
                <a:solidFill>
                  <a:srgbClr val="082530"/>
                </a:solidFill>
              </a:rPr>
              <a:t> create</a:t>
            </a:r>
            <a:r>
              <a:rPr lang="en-AT" sz="1100" dirty="0">
                <a:solidFill>
                  <a:srgbClr val="082530"/>
                </a:solidFill>
              </a:rPr>
              <a:t> your pitch </a:t>
            </a:r>
            <a:r>
              <a:rPr lang="de-AT" sz="1100" dirty="0">
                <a:solidFill>
                  <a:srgbClr val="082530"/>
                </a:solidFill>
              </a:rPr>
              <a:t>deck</a:t>
            </a:r>
            <a:endParaRPr lang="en-AT" sz="1100" dirty="0">
              <a:solidFill>
                <a:srgbClr val="082530"/>
              </a:solidFill>
            </a:endParaRPr>
          </a:p>
          <a:p>
            <a:r>
              <a:rPr lang="en-AT" sz="1100" dirty="0">
                <a:solidFill>
                  <a:srgbClr val="082530"/>
                </a:solidFill>
              </a:rPr>
              <a:t>to acquire</a:t>
            </a:r>
            <a:r>
              <a:rPr lang="de-AT" sz="1100" dirty="0">
                <a:solidFill>
                  <a:srgbClr val="082530"/>
                </a:solidFill>
              </a:rPr>
              <a:t> </a:t>
            </a:r>
            <a:r>
              <a:rPr lang="en-AT" sz="1100" dirty="0">
                <a:solidFill>
                  <a:srgbClr val="082530"/>
                </a:solidFill>
              </a:rPr>
              <a:t>sponsors for your event. </a:t>
            </a:r>
          </a:p>
          <a:p>
            <a:endParaRPr lang="en-AT" sz="1100" dirty="0">
              <a:solidFill>
                <a:srgbClr val="082530"/>
              </a:solidFill>
            </a:endParaRPr>
          </a:p>
          <a:p>
            <a:r>
              <a:rPr lang="en-AT" sz="1100" dirty="0">
                <a:solidFill>
                  <a:srgbClr val="082530"/>
                </a:solidFill>
              </a:rPr>
              <a:t>It is </a:t>
            </a:r>
            <a:r>
              <a:rPr lang="de-AT" sz="1100" dirty="0">
                <a:solidFill>
                  <a:srgbClr val="082530"/>
                </a:solidFill>
              </a:rPr>
              <a:t>free </a:t>
            </a:r>
            <a:r>
              <a:rPr lang="en-AT" sz="1100" dirty="0">
                <a:solidFill>
                  <a:srgbClr val="082530"/>
                </a:solidFill>
              </a:rPr>
              <a:t>for you to use and modify. You do not need to give us credits and there are no copyrights you need to take care of.</a:t>
            </a:r>
          </a:p>
          <a:p>
            <a:endParaRPr lang="en-AT" sz="1100" dirty="0">
              <a:solidFill>
                <a:srgbClr val="082530"/>
              </a:solidFill>
            </a:endParaRPr>
          </a:p>
          <a:p>
            <a:r>
              <a:rPr lang="en-AT" sz="1100" dirty="0">
                <a:solidFill>
                  <a:srgbClr val="082530"/>
                </a:solidFill>
              </a:rPr>
              <a:t>In the </a:t>
            </a:r>
            <a:r>
              <a:rPr lang="de-AT" sz="1100" dirty="0">
                <a:solidFill>
                  <a:srgbClr val="082530"/>
                </a:solidFill>
              </a:rPr>
              <a:t>following</a:t>
            </a:r>
            <a:r>
              <a:rPr lang="en-AT" sz="1100" dirty="0">
                <a:solidFill>
                  <a:srgbClr val="082530"/>
                </a:solidFill>
              </a:rPr>
              <a:t> slides we explain how you can use the template to </a:t>
            </a:r>
            <a:r>
              <a:rPr lang="en-AT" sz="1100" b="1" dirty="0">
                <a:solidFill>
                  <a:srgbClr val="082530"/>
                </a:solidFill>
              </a:rPr>
              <a:t>add your content and branding.</a:t>
            </a:r>
          </a:p>
          <a:p>
            <a:endParaRPr lang="en-AT" sz="1100" b="1" dirty="0">
              <a:solidFill>
                <a:srgbClr val="082530"/>
              </a:solidFill>
            </a:endParaRPr>
          </a:p>
          <a:p>
            <a:r>
              <a:rPr lang="en-AT" sz="1100" dirty="0">
                <a:solidFill>
                  <a:srgbClr val="082530"/>
                </a:solidFill>
              </a:rPr>
              <a:t>Also, we created some example slides with dummy content to show how the plain template can be adapted to your needs.</a:t>
            </a:r>
          </a:p>
          <a:p>
            <a:endParaRPr lang="en-AT" sz="1100" dirty="0">
              <a:solidFill>
                <a:srgbClr val="082530"/>
              </a:solidFill>
            </a:endParaRPr>
          </a:p>
          <a:p>
            <a:r>
              <a:rPr lang="en-AT" sz="1100" dirty="0">
                <a:solidFill>
                  <a:srgbClr val="082530"/>
                </a:solidFill>
              </a:rPr>
              <a:t>If you have any feedback how we can improve the template for other users please send us your suggestions to marketing@b2match.com</a:t>
            </a:r>
          </a:p>
        </p:txBody>
      </p:sp>
    </p:spTree>
    <p:extLst>
      <p:ext uri="{BB962C8B-B14F-4D97-AF65-F5344CB8AC3E}">
        <p14:creationId xmlns:p14="http://schemas.microsoft.com/office/powerpoint/2010/main" val="1682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41F04F-358F-1842-B364-B739E135D54D}"/>
              </a:ext>
            </a:extLst>
          </p:cNvPr>
          <p:cNvSpPr/>
          <p:nvPr/>
        </p:nvSpPr>
        <p:spPr>
          <a:xfrm>
            <a:off x="8606327" y="4788837"/>
            <a:ext cx="2747474" cy="136609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Rectangle 16">
            <a:extLst>
              <a:ext uri="{FF2B5EF4-FFF2-40B4-BE49-F238E27FC236}">
                <a16:creationId xmlns:a16="http://schemas.microsoft.com/office/drawing/2014/main" id="{9DAB4C82-2D4A-0D4C-B734-08E04896B8F3}"/>
              </a:ext>
            </a:extLst>
          </p:cNvPr>
          <p:cNvSpPr/>
          <p:nvPr/>
        </p:nvSpPr>
        <p:spPr>
          <a:xfrm>
            <a:off x="8606327" y="3238525"/>
            <a:ext cx="2747474" cy="136609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Rectangle 15">
            <a:extLst>
              <a:ext uri="{FF2B5EF4-FFF2-40B4-BE49-F238E27FC236}">
                <a16:creationId xmlns:a16="http://schemas.microsoft.com/office/drawing/2014/main" id="{41D35CE4-10AB-1D46-9FC3-A705FF10536D}"/>
              </a:ext>
            </a:extLst>
          </p:cNvPr>
          <p:cNvSpPr/>
          <p:nvPr/>
        </p:nvSpPr>
        <p:spPr>
          <a:xfrm>
            <a:off x="8606327" y="1708570"/>
            <a:ext cx="2747474" cy="136609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 name="Title 1">
            <a:extLst>
              <a:ext uri="{FF2B5EF4-FFF2-40B4-BE49-F238E27FC236}">
                <a16:creationId xmlns:a16="http://schemas.microsoft.com/office/drawing/2014/main" id="{14DDB90A-BB03-9440-8587-C38FFBBBCADB}"/>
              </a:ext>
            </a:extLst>
          </p:cNvPr>
          <p:cNvSpPr>
            <a:spLocks noGrp="1"/>
          </p:cNvSpPr>
          <p:nvPr>
            <p:ph type="title"/>
          </p:nvPr>
        </p:nvSpPr>
        <p:spPr/>
        <p:txBody>
          <a:bodyPr/>
          <a:lstStyle/>
          <a:p>
            <a:r>
              <a:rPr lang="en-AT" dirty="0"/>
              <a:t>High Digital Reach</a:t>
            </a:r>
          </a:p>
        </p:txBody>
      </p:sp>
      <p:sp>
        <p:nvSpPr>
          <p:cNvPr id="3" name="Content Placeholder 2">
            <a:extLst>
              <a:ext uri="{FF2B5EF4-FFF2-40B4-BE49-F238E27FC236}">
                <a16:creationId xmlns:a16="http://schemas.microsoft.com/office/drawing/2014/main" id="{2B42D74D-2A57-6049-B951-4B471743DC69}"/>
              </a:ext>
            </a:extLst>
          </p:cNvPr>
          <p:cNvSpPr>
            <a:spLocks noGrp="1"/>
          </p:cNvSpPr>
          <p:nvPr>
            <p:ph idx="1"/>
          </p:nvPr>
        </p:nvSpPr>
        <p:spPr/>
        <p:txBody>
          <a:bodyPr>
            <a:noAutofit/>
          </a:bodyPr>
          <a:lstStyle/>
          <a:p>
            <a:r>
              <a:rPr lang="en-AT" sz="2800" b="1" dirty="0">
                <a:solidFill>
                  <a:schemeClr val="bg1"/>
                </a:solidFill>
              </a:rPr>
              <a:t>5,000</a:t>
            </a:r>
          </a:p>
          <a:p>
            <a:r>
              <a:rPr lang="en-AT" sz="1100" b="1" dirty="0">
                <a:solidFill>
                  <a:schemeClr val="bg1"/>
                </a:solidFill>
              </a:rPr>
              <a:t>International </a:t>
            </a:r>
            <a:br>
              <a:rPr lang="en-AT" sz="1100" b="1" dirty="0">
                <a:solidFill>
                  <a:schemeClr val="bg1"/>
                </a:solidFill>
              </a:rPr>
            </a:br>
            <a:r>
              <a:rPr lang="en-AT" sz="1100" b="1" dirty="0">
                <a:solidFill>
                  <a:schemeClr val="bg1"/>
                </a:solidFill>
              </a:rPr>
              <a:t>Newsletter Subscriberes</a:t>
            </a:r>
          </a:p>
        </p:txBody>
      </p:sp>
      <p:pic>
        <p:nvPicPr>
          <p:cNvPr id="15" name="Content Placeholder 14" descr="A picture containing person, stage, crowd, ceiling&#10;&#10;Description automatically generated">
            <a:extLst>
              <a:ext uri="{FF2B5EF4-FFF2-40B4-BE49-F238E27FC236}">
                <a16:creationId xmlns:a16="http://schemas.microsoft.com/office/drawing/2014/main" id="{2781C008-1D69-C542-A207-280D72AB6E17}"/>
              </a:ext>
            </a:extLst>
          </p:cNvPr>
          <p:cNvPicPr>
            <a:picLocks noGrp="1" noChangeAspect="1"/>
          </p:cNvPicPr>
          <p:nvPr>
            <p:ph idx="14"/>
          </p:nvPr>
        </p:nvPicPr>
        <p:blipFill rotWithShape="1">
          <a:blip r:embed="rId3" cstate="screen">
            <a:extLst>
              <a:ext uri="{28A0092B-C50C-407E-A947-70E740481C1C}">
                <a14:useLocalDpi xmlns:a14="http://schemas.microsoft.com/office/drawing/2010/main"/>
              </a:ext>
            </a:extLst>
          </a:blip>
          <a:srcRect l="-19" r="-19"/>
          <a:stretch/>
        </p:blipFill>
        <p:spPr>
          <a:xfrm>
            <a:off x="4568825" y="1695270"/>
            <a:ext cx="3392488" cy="1976711"/>
          </a:xfrm>
        </p:spPr>
      </p:pic>
      <p:pic>
        <p:nvPicPr>
          <p:cNvPr id="22" name="Content Placeholder 21" descr="A person holding a computer&#10;&#10;Description automatically generated">
            <a:extLst>
              <a:ext uri="{FF2B5EF4-FFF2-40B4-BE49-F238E27FC236}">
                <a16:creationId xmlns:a16="http://schemas.microsoft.com/office/drawing/2014/main" id="{41519A81-9869-5E4A-A24F-A6E7EF907E05}"/>
              </a:ext>
            </a:extLst>
          </p:cNvPr>
          <p:cNvPicPr>
            <a:picLocks noGrp="1" noChangeAspect="1"/>
          </p:cNvPicPr>
          <p:nvPr>
            <p:ph idx="16"/>
          </p:nvPr>
        </p:nvPicPr>
        <p:blipFill>
          <a:blip r:embed="rId4" cstate="screen">
            <a:extLst>
              <a:ext uri="{28A0092B-C50C-407E-A947-70E740481C1C}">
                <a14:useLocalDpi xmlns:a14="http://schemas.microsoft.com/office/drawing/2010/main"/>
              </a:ext>
            </a:extLst>
          </a:blip>
          <a:stretch>
            <a:fillRect/>
          </a:stretch>
        </p:blipFill>
        <p:spPr>
          <a:xfrm>
            <a:off x="4568825" y="4126657"/>
            <a:ext cx="3392488" cy="1908274"/>
          </a:xfrm>
        </p:spPr>
      </p:pic>
      <p:sp>
        <p:nvSpPr>
          <p:cNvPr id="7" name="Content Placeholder 6">
            <a:extLst>
              <a:ext uri="{FF2B5EF4-FFF2-40B4-BE49-F238E27FC236}">
                <a16:creationId xmlns:a16="http://schemas.microsoft.com/office/drawing/2014/main" id="{C748BFFD-121E-BA48-A60B-499388BD2A92}"/>
              </a:ext>
            </a:extLst>
          </p:cNvPr>
          <p:cNvSpPr>
            <a:spLocks noGrp="1"/>
          </p:cNvSpPr>
          <p:nvPr>
            <p:ph idx="17"/>
          </p:nvPr>
        </p:nvSpPr>
        <p:spPr/>
        <p:txBody>
          <a:bodyPr/>
          <a:lstStyle/>
          <a:p>
            <a:r>
              <a:rPr lang="en-AT" sz="2800" b="1" dirty="0">
                <a:solidFill>
                  <a:schemeClr val="bg1"/>
                </a:solidFill>
              </a:rPr>
              <a:t>15,000</a:t>
            </a:r>
          </a:p>
          <a:p>
            <a:r>
              <a:rPr lang="en-AT" sz="1100" b="1" dirty="0">
                <a:solidFill>
                  <a:schemeClr val="bg1"/>
                </a:solidFill>
              </a:rPr>
              <a:t>Follower on </a:t>
            </a:r>
            <a:br>
              <a:rPr lang="en-AT" sz="1100" b="1" dirty="0">
                <a:solidFill>
                  <a:schemeClr val="bg1"/>
                </a:solidFill>
              </a:rPr>
            </a:br>
            <a:r>
              <a:rPr lang="en-AT" sz="1100" b="1" dirty="0">
                <a:solidFill>
                  <a:schemeClr val="bg1"/>
                </a:solidFill>
              </a:rPr>
              <a:t>Twitter and LinkedIn</a:t>
            </a:r>
          </a:p>
        </p:txBody>
      </p:sp>
      <p:sp>
        <p:nvSpPr>
          <p:cNvPr id="8" name="Content Placeholder 7">
            <a:extLst>
              <a:ext uri="{FF2B5EF4-FFF2-40B4-BE49-F238E27FC236}">
                <a16:creationId xmlns:a16="http://schemas.microsoft.com/office/drawing/2014/main" id="{B194A15D-3B3A-0E48-A4F1-DDDFAD53C274}"/>
              </a:ext>
            </a:extLst>
          </p:cNvPr>
          <p:cNvSpPr>
            <a:spLocks noGrp="1"/>
          </p:cNvSpPr>
          <p:nvPr>
            <p:ph idx="18"/>
          </p:nvPr>
        </p:nvSpPr>
        <p:spPr/>
        <p:txBody>
          <a:bodyPr/>
          <a:lstStyle/>
          <a:p>
            <a:r>
              <a:rPr lang="en-AT" sz="2800" b="1" dirty="0">
                <a:solidFill>
                  <a:schemeClr val="bg1"/>
                </a:solidFill>
              </a:rPr>
              <a:t>20,000</a:t>
            </a:r>
          </a:p>
          <a:p>
            <a:r>
              <a:rPr lang="en-AT" sz="1100" b="1" dirty="0">
                <a:solidFill>
                  <a:schemeClr val="bg1"/>
                </a:solidFill>
              </a:rPr>
              <a:t>Unique Visitors Monthly</a:t>
            </a:r>
          </a:p>
        </p:txBody>
      </p:sp>
      <p:sp>
        <p:nvSpPr>
          <p:cNvPr id="9" name="Text Placeholder 8">
            <a:extLst>
              <a:ext uri="{FF2B5EF4-FFF2-40B4-BE49-F238E27FC236}">
                <a16:creationId xmlns:a16="http://schemas.microsoft.com/office/drawing/2014/main" id="{EBB5BE5F-E803-EB42-8FFD-FDBDB14E25E9}"/>
              </a:ext>
            </a:extLst>
          </p:cNvPr>
          <p:cNvSpPr>
            <a:spLocks noGrp="1"/>
          </p:cNvSpPr>
          <p:nvPr>
            <p:ph type="body" sz="quarter" idx="26"/>
          </p:nvPr>
        </p:nvSpPr>
        <p:spPr/>
        <p:txBody>
          <a:bodyPr/>
          <a:lstStyle/>
          <a:p>
            <a:endParaRPr lang="en-AT"/>
          </a:p>
        </p:txBody>
      </p:sp>
      <p:sp>
        <p:nvSpPr>
          <p:cNvPr id="10" name="Text Placeholder 9">
            <a:extLst>
              <a:ext uri="{FF2B5EF4-FFF2-40B4-BE49-F238E27FC236}">
                <a16:creationId xmlns:a16="http://schemas.microsoft.com/office/drawing/2014/main" id="{4C641545-E2D6-DA42-B97F-0F9B30EBD471}"/>
              </a:ext>
            </a:extLst>
          </p:cNvPr>
          <p:cNvSpPr>
            <a:spLocks noGrp="1"/>
          </p:cNvSpPr>
          <p:nvPr>
            <p:ph type="body" sz="quarter" idx="27"/>
          </p:nvPr>
        </p:nvSpPr>
        <p:spPr/>
        <p:txBody>
          <a:bodyPr/>
          <a:lstStyle/>
          <a:p>
            <a:r>
              <a:rPr lang="en-US" dirty="0">
                <a:solidFill>
                  <a:srgbClr val="082530"/>
                </a:solidFill>
              </a:rPr>
              <a:t>Lorem ipsum dolor sit </a:t>
            </a:r>
            <a:r>
              <a:rPr lang="en-US" dirty="0" err="1">
                <a:solidFill>
                  <a:srgbClr val="082530"/>
                </a:solidFill>
              </a:rPr>
              <a:t>amet</a:t>
            </a:r>
            <a:r>
              <a:rPr lang="en-US" dirty="0">
                <a:solidFill>
                  <a:srgbClr val="082530"/>
                </a:solidFill>
              </a:rPr>
              <a:t>, </a:t>
            </a:r>
            <a:r>
              <a:rPr lang="en-US" dirty="0" err="1">
                <a:solidFill>
                  <a:srgbClr val="082530"/>
                </a:solidFill>
              </a:rPr>
              <a:t>consetetur</a:t>
            </a:r>
            <a:r>
              <a:rPr lang="en-US" dirty="0">
                <a:solidFill>
                  <a:srgbClr val="082530"/>
                </a:solidFill>
              </a:rPr>
              <a:t> </a:t>
            </a:r>
            <a:r>
              <a:rPr lang="en-US" dirty="0" err="1">
                <a:solidFill>
                  <a:srgbClr val="082530"/>
                </a:solidFill>
              </a:rPr>
              <a:t>sadipscing</a:t>
            </a:r>
            <a:r>
              <a:rPr lang="en-US" dirty="0">
                <a:solidFill>
                  <a:srgbClr val="082530"/>
                </a:solidFill>
              </a:rPr>
              <a:t> </a:t>
            </a:r>
            <a:r>
              <a:rPr lang="en-US" dirty="0" err="1">
                <a:solidFill>
                  <a:srgbClr val="082530"/>
                </a:solidFill>
              </a:rPr>
              <a:t>elitr</a:t>
            </a:r>
            <a:r>
              <a:rPr lang="en-US" dirty="0">
                <a:solidFill>
                  <a:srgbClr val="082530"/>
                </a:solidFill>
              </a:rPr>
              <a:t>, sed diam </a:t>
            </a:r>
            <a:r>
              <a:rPr lang="en-US" dirty="0" err="1">
                <a:solidFill>
                  <a:srgbClr val="082530"/>
                </a:solidFill>
              </a:rPr>
              <a:t>nonumy</a:t>
            </a:r>
            <a:r>
              <a:rPr lang="en-US" dirty="0">
                <a:solidFill>
                  <a:srgbClr val="082530"/>
                </a:solidFill>
              </a:rPr>
              <a:t> </a:t>
            </a:r>
            <a:r>
              <a:rPr lang="en-US" dirty="0" err="1">
                <a:solidFill>
                  <a:srgbClr val="082530"/>
                </a:solidFill>
              </a:rPr>
              <a:t>eirmod</a:t>
            </a:r>
            <a:r>
              <a:rPr lang="en-US" dirty="0">
                <a:solidFill>
                  <a:srgbClr val="082530"/>
                </a:solidFill>
              </a:rPr>
              <a:t> </a:t>
            </a:r>
            <a:r>
              <a:rPr lang="en-US" dirty="0" err="1">
                <a:solidFill>
                  <a:srgbClr val="082530"/>
                </a:solidFill>
              </a:rPr>
              <a:t>tempor</a:t>
            </a:r>
            <a:r>
              <a:rPr lang="en-US" dirty="0">
                <a:solidFill>
                  <a:srgbClr val="082530"/>
                </a:solidFill>
              </a:rPr>
              <a:t> </a:t>
            </a:r>
            <a:r>
              <a:rPr lang="en-US" dirty="0" err="1">
                <a:solidFill>
                  <a:srgbClr val="082530"/>
                </a:solidFill>
              </a:rPr>
              <a:t>invidunt</a:t>
            </a:r>
            <a:r>
              <a:rPr lang="en-US" dirty="0">
                <a:solidFill>
                  <a:srgbClr val="082530"/>
                </a:solidFill>
              </a:rPr>
              <a:t> </a:t>
            </a:r>
            <a:r>
              <a:rPr lang="en-US" dirty="0" err="1">
                <a:solidFill>
                  <a:srgbClr val="082530"/>
                </a:solidFill>
              </a:rPr>
              <a:t>ut</a:t>
            </a:r>
            <a:r>
              <a:rPr lang="en-US" dirty="0">
                <a:solidFill>
                  <a:srgbClr val="082530"/>
                </a:solidFill>
              </a:rPr>
              <a:t> </a:t>
            </a:r>
            <a:r>
              <a:rPr lang="en-US" dirty="0" err="1">
                <a:solidFill>
                  <a:srgbClr val="082530"/>
                </a:solidFill>
              </a:rPr>
              <a:t>labore</a:t>
            </a:r>
            <a:r>
              <a:rPr lang="en-US" dirty="0">
                <a:solidFill>
                  <a:srgbClr val="082530"/>
                </a:solidFill>
              </a:rPr>
              <a:t> et dolore magna </a:t>
            </a:r>
            <a:r>
              <a:rPr lang="en-US" dirty="0" err="1">
                <a:solidFill>
                  <a:srgbClr val="082530"/>
                </a:solidFill>
              </a:rPr>
              <a:t>aliquyam</a:t>
            </a:r>
            <a:r>
              <a:rPr lang="en-US" dirty="0">
                <a:solidFill>
                  <a:srgbClr val="082530"/>
                </a:solidFill>
              </a:rPr>
              <a:t> </a:t>
            </a:r>
            <a:r>
              <a:rPr lang="en-US" dirty="0" err="1">
                <a:solidFill>
                  <a:srgbClr val="082530"/>
                </a:solidFill>
              </a:rPr>
              <a:t>erat</a:t>
            </a:r>
            <a:r>
              <a:rPr lang="en-US" dirty="0">
                <a:solidFill>
                  <a:srgbClr val="082530"/>
                </a:solidFill>
              </a:rPr>
              <a:t>, sed diam </a:t>
            </a:r>
            <a:r>
              <a:rPr lang="en-US" dirty="0" err="1">
                <a:solidFill>
                  <a:srgbClr val="082530"/>
                </a:solidFill>
              </a:rPr>
              <a:t>voluptua</a:t>
            </a:r>
            <a:r>
              <a:rPr lang="en-US" dirty="0">
                <a:solidFill>
                  <a:srgbClr val="082530"/>
                </a:solidFill>
              </a:rPr>
              <a:t>. At </a:t>
            </a:r>
            <a:r>
              <a:rPr lang="en-US" dirty="0" err="1">
                <a:solidFill>
                  <a:srgbClr val="082530"/>
                </a:solidFill>
              </a:rPr>
              <a:t>vero</a:t>
            </a:r>
            <a:r>
              <a:rPr lang="en-US" dirty="0">
                <a:solidFill>
                  <a:srgbClr val="082530"/>
                </a:solidFill>
              </a:rPr>
              <a:t> </a:t>
            </a:r>
            <a:r>
              <a:rPr lang="en-US" dirty="0" err="1">
                <a:solidFill>
                  <a:srgbClr val="082530"/>
                </a:solidFill>
              </a:rPr>
              <a:t>eos</a:t>
            </a:r>
            <a:r>
              <a:rPr lang="en-US" dirty="0">
                <a:solidFill>
                  <a:srgbClr val="082530"/>
                </a:solidFill>
              </a:rPr>
              <a:t> et </a:t>
            </a:r>
            <a:r>
              <a:rPr lang="en-US" dirty="0" err="1">
                <a:solidFill>
                  <a:srgbClr val="082530"/>
                </a:solidFill>
              </a:rPr>
              <a:t>accusam</a:t>
            </a:r>
            <a:r>
              <a:rPr lang="en-US" dirty="0">
                <a:solidFill>
                  <a:srgbClr val="082530"/>
                </a:solidFill>
              </a:rPr>
              <a:t> et </a:t>
            </a:r>
            <a:r>
              <a:rPr lang="en-US" dirty="0" err="1">
                <a:solidFill>
                  <a:srgbClr val="082530"/>
                </a:solidFill>
              </a:rPr>
              <a:t>justo</a:t>
            </a:r>
            <a:r>
              <a:rPr lang="en-US" dirty="0">
                <a:solidFill>
                  <a:srgbClr val="082530"/>
                </a:solidFill>
              </a:rPr>
              <a:t> duo </a:t>
            </a:r>
            <a:r>
              <a:rPr lang="en-US" dirty="0" err="1">
                <a:solidFill>
                  <a:srgbClr val="082530"/>
                </a:solidFill>
              </a:rPr>
              <a:t>dolores</a:t>
            </a:r>
            <a:r>
              <a:rPr lang="en-US" dirty="0">
                <a:solidFill>
                  <a:srgbClr val="082530"/>
                </a:solidFill>
              </a:rPr>
              <a:t> et </a:t>
            </a:r>
            <a:r>
              <a:rPr lang="en-US" dirty="0" err="1">
                <a:solidFill>
                  <a:srgbClr val="082530"/>
                </a:solidFill>
              </a:rPr>
              <a:t>ea</a:t>
            </a:r>
            <a:r>
              <a:rPr lang="en-US" dirty="0">
                <a:solidFill>
                  <a:srgbClr val="082530"/>
                </a:solidFill>
              </a:rPr>
              <a:t> </a:t>
            </a:r>
            <a:r>
              <a:rPr lang="en-US" dirty="0" err="1">
                <a:solidFill>
                  <a:srgbClr val="082530"/>
                </a:solidFill>
              </a:rPr>
              <a:t>rebum</a:t>
            </a:r>
            <a:r>
              <a:rPr lang="en-US" dirty="0">
                <a:solidFill>
                  <a:srgbClr val="082530"/>
                </a:solidFill>
              </a:rPr>
              <a:t>. Stet </a:t>
            </a:r>
            <a:r>
              <a:rPr lang="en-US" dirty="0" err="1">
                <a:solidFill>
                  <a:srgbClr val="082530"/>
                </a:solidFill>
              </a:rPr>
              <a:t>clita</a:t>
            </a:r>
            <a:r>
              <a:rPr lang="en-US" dirty="0">
                <a:solidFill>
                  <a:srgbClr val="082530"/>
                </a:solidFill>
              </a:rPr>
              <a:t> </a:t>
            </a:r>
            <a:r>
              <a:rPr lang="en-US" dirty="0" err="1">
                <a:solidFill>
                  <a:srgbClr val="082530"/>
                </a:solidFill>
              </a:rPr>
              <a:t>kasd</a:t>
            </a:r>
            <a:r>
              <a:rPr lang="en-US" dirty="0">
                <a:solidFill>
                  <a:srgbClr val="082530"/>
                </a:solidFill>
              </a:rPr>
              <a:t> </a:t>
            </a:r>
            <a:r>
              <a:rPr lang="en-US" dirty="0" err="1">
                <a:solidFill>
                  <a:srgbClr val="082530"/>
                </a:solidFill>
              </a:rPr>
              <a:t>gubergren</a:t>
            </a:r>
            <a:r>
              <a:rPr lang="en-US" dirty="0">
                <a:solidFill>
                  <a:srgbClr val="082530"/>
                </a:solidFill>
              </a:rPr>
              <a:t>, no sea </a:t>
            </a:r>
            <a:r>
              <a:rPr lang="en-US" dirty="0" err="1">
                <a:solidFill>
                  <a:srgbClr val="082530"/>
                </a:solidFill>
              </a:rPr>
              <a:t>takimata</a:t>
            </a:r>
            <a:r>
              <a:rPr lang="en-US" dirty="0">
                <a:solidFill>
                  <a:srgbClr val="082530"/>
                </a:solidFill>
              </a:rPr>
              <a:t> </a:t>
            </a:r>
            <a:r>
              <a:rPr lang="en-US" dirty="0" err="1">
                <a:solidFill>
                  <a:srgbClr val="082530"/>
                </a:solidFill>
              </a:rPr>
              <a:t>sanctus</a:t>
            </a:r>
            <a:r>
              <a:rPr lang="en-US" dirty="0">
                <a:solidFill>
                  <a:srgbClr val="082530"/>
                </a:solidFill>
              </a:rPr>
              <a:t> </a:t>
            </a:r>
            <a:r>
              <a:rPr lang="en-US" dirty="0" err="1">
                <a:solidFill>
                  <a:srgbClr val="082530"/>
                </a:solidFill>
              </a:rPr>
              <a:t>est</a:t>
            </a:r>
            <a:r>
              <a:rPr lang="en-US" dirty="0">
                <a:solidFill>
                  <a:srgbClr val="082530"/>
                </a:solidFill>
              </a:rPr>
              <a:t> Lorem ipsum dolor sit </a:t>
            </a:r>
            <a:r>
              <a:rPr lang="en-US" dirty="0" err="1">
                <a:solidFill>
                  <a:srgbClr val="082530"/>
                </a:solidFill>
              </a:rPr>
              <a:t>amet</a:t>
            </a:r>
            <a:r>
              <a:rPr lang="en-US" dirty="0">
                <a:solidFill>
                  <a:srgbClr val="082530"/>
                </a:solidFill>
              </a:rPr>
              <a:t>.</a:t>
            </a:r>
            <a:endParaRPr lang="en-AT" dirty="0">
              <a:solidFill>
                <a:srgbClr val="082530"/>
              </a:solidFill>
            </a:endParaRPr>
          </a:p>
          <a:p>
            <a:endParaRPr lang="en-AT" dirty="0"/>
          </a:p>
        </p:txBody>
      </p:sp>
      <p:sp>
        <p:nvSpPr>
          <p:cNvPr id="19" name="Rounded Rectangle 18">
            <a:extLst>
              <a:ext uri="{FF2B5EF4-FFF2-40B4-BE49-F238E27FC236}">
                <a16:creationId xmlns:a16="http://schemas.microsoft.com/office/drawing/2014/main" id="{CBA07CC8-469A-3447-9561-2347E0917036}"/>
              </a:ext>
            </a:extLst>
          </p:cNvPr>
          <p:cNvSpPr/>
          <p:nvPr/>
        </p:nvSpPr>
        <p:spPr>
          <a:xfrm>
            <a:off x="377547" y="6370600"/>
            <a:ext cx="7563730" cy="298852"/>
          </a:xfrm>
          <a:prstGeom prst="roundRect">
            <a:avLst>
              <a:gd name="adj" fmla="val 50000"/>
            </a:avLst>
          </a:prstGeom>
          <a:solidFill>
            <a:srgbClr val="08253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T" dirty="0"/>
          </a:p>
        </p:txBody>
      </p:sp>
      <p:sp>
        <p:nvSpPr>
          <p:cNvPr id="20" name="Text Placeholder 23">
            <a:extLst>
              <a:ext uri="{FF2B5EF4-FFF2-40B4-BE49-F238E27FC236}">
                <a16:creationId xmlns:a16="http://schemas.microsoft.com/office/drawing/2014/main" id="{084F55F4-BE52-FB4C-B747-FB87C0AA6C5B}"/>
              </a:ext>
            </a:extLst>
          </p:cNvPr>
          <p:cNvSpPr txBox="1">
            <a:spLocks/>
          </p:cNvSpPr>
          <p:nvPr/>
        </p:nvSpPr>
        <p:spPr>
          <a:xfrm>
            <a:off x="564997" y="6409892"/>
            <a:ext cx="7310375" cy="23940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1200">
                <a:solidFill>
                  <a:schemeClr val="bg1"/>
                </a:solidFill>
              </a:rPr>
              <a:t>To sponsor the event contact Pete Placeholder on: </a:t>
            </a:r>
            <a:r>
              <a:rPr lang="en-AT" sz="1200" b="1">
                <a:solidFill>
                  <a:schemeClr val="bg1"/>
                </a:solidFill>
              </a:rPr>
              <a:t>placeholder@domain.com</a:t>
            </a:r>
            <a:r>
              <a:rPr lang="en-AT" sz="1200">
                <a:solidFill>
                  <a:schemeClr val="bg1"/>
                </a:solidFill>
              </a:rPr>
              <a:t> or call on </a:t>
            </a:r>
            <a:r>
              <a:rPr lang="en-AT" sz="1200" b="1">
                <a:solidFill>
                  <a:schemeClr val="bg1"/>
                </a:solidFill>
              </a:rPr>
              <a:t>+00 000 000 00</a:t>
            </a:r>
            <a:endParaRPr lang="en-AT" sz="1200" b="1" dirty="0">
              <a:solidFill>
                <a:schemeClr val="bg1"/>
              </a:solidFill>
            </a:endParaRPr>
          </a:p>
        </p:txBody>
      </p:sp>
      <p:pic>
        <p:nvPicPr>
          <p:cNvPr id="21" name="Picture Placeholder 8">
            <a:extLst>
              <a:ext uri="{FF2B5EF4-FFF2-40B4-BE49-F238E27FC236}">
                <a16:creationId xmlns:a16="http://schemas.microsoft.com/office/drawing/2014/main" id="{DA2E873B-8596-614F-8F61-D1A9045841CB}"/>
              </a:ext>
            </a:extLst>
          </p:cNvPr>
          <p:cNvPicPr>
            <a:picLocks noChangeAspect="1"/>
          </p:cNvPicPr>
          <p:nvPr/>
        </p:nvPicPr>
        <p:blipFill rotWithShape="1">
          <a:blip r:embed="rId5"/>
          <a:srcRect t="14250" b="14250"/>
          <a:stretch>
            <a:fillRect/>
          </a:stretch>
        </p:blipFill>
        <p:spPr>
          <a:xfrm>
            <a:off x="838696" y="616524"/>
            <a:ext cx="2355699" cy="711325"/>
          </a:xfrm>
          <a:prstGeom prst="rect">
            <a:avLst/>
          </a:prstGeom>
        </p:spPr>
      </p:pic>
    </p:spTree>
    <p:extLst>
      <p:ext uri="{BB962C8B-B14F-4D97-AF65-F5344CB8AC3E}">
        <p14:creationId xmlns:p14="http://schemas.microsoft.com/office/powerpoint/2010/main" val="312282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9EEB51-D861-9F45-BCC5-CE97F7F00BAF}"/>
              </a:ext>
            </a:extLst>
          </p:cNvPr>
          <p:cNvSpPr>
            <a:spLocks noGrp="1"/>
          </p:cNvSpPr>
          <p:nvPr>
            <p:ph type="title"/>
          </p:nvPr>
        </p:nvSpPr>
        <p:spPr>
          <a:xfrm>
            <a:off x="1245650" y="816430"/>
            <a:ext cx="9346150" cy="5236028"/>
          </a:xfrm>
        </p:spPr>
        <p:txBody>
          <a:bodyPr anchor="t">
            <a:noAutofit/>
          </a:bodyPr>
          <a:lstStyle/>
          <a:p>
            <a:pPr algn="ctr">
              <a:lnSpc>
                <a:spcPct val="100000"/>
              </a:lnSpc>
              <a:spcBef>
                <a:spcPts val="125"/>
              </a:spcBef>
              <a:spcAft>
                <a:spcPts val="125"/>
              </a:spcAft>
            </a:pPr>
            <a:r>
              <a:rPr lang="en-AT" sz="11500" dirty="0">
                <a:solidFill>
                  <a:srgbClr val="082530"/>
                </a:solidFill>
              </a:rPr>
              <a:t>Start Here</a:t>
            </a:r>
            <a:r>
              <a:rPr lang="en-AT" sz="4400" dirty="0">
                <a:solidFill>
                  <a:srgbClr val="082530"/>
                </a:solidFill>
              </a:rPr>
              <a:t> </a:t>
            </a:r>
            <a:br>
              <a:rPr lang="en-AT" sz="4400" dirty="0">
                <a:solidFill>
                  <a:srgbClr val="082530"/>
                </a:solidFill>
              </a:rPr>
            </a:br>
            <a:endParaRPr lang="en-AT" sz="4400" dirty="0">
              <a:solidFill>
                <a:srgbClr val="082530"/>
              </a:solidFill>
            </a:endParaRPr>
          </a:p>
        </p:txBody>
      </p:sp>
      <p:sp>
        <p:nvSpPr>
          <p:cNvPr id="2" name="Right Arrow 1">
            <a:extLst>
              <a:ext uri="{FF2B5EF4-FFF2-40B4-BE49-F238E27FC236}">
                <a16:creationId xmlns:a16="http://schemas.microsoft.com/office/drawing/2014/main" id="{0B70981F-3291-2A43-9762-635303CA53C9}"/>
              </a:ext>
            </a:extLst>
          </p:cNvPr>
          <p:cNvSpPr/>
          <p:nvPr/>
        </p:nvSpPr>
        <p:spPr>
          <a:xfrm rot="5400000">
            <a:off x="5036981" y="3930913"/>
            <a:ext cx="1763486" cy="1434575"/>
          </a:xfrm>
          <a:prstGeom prst="rightArrow">
            <a:avLst/>
          </a:prstGeom>
          <a:solidFill>
            <a:srgbClr val="08253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T">
              <a:solidFill>
                <a:srgbClr val="082530"/>
              </a:solidFill>
            </a:endParaRPr>
          </a:p>
        </p:txBody>
      </p:sp>
    </p:spTree>
    <p:extLst>
      <p:ext uri="{BB962C8B-B14F-4D97-AF65-F5344CB8AC3E}">
        <p14:creationId xmlns:p14="http://schemas.microsoft.com/office/powerpoint/2010/main" val="360407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CAE8-83D1-8248-B460-4311DDBD6BB8}"/>
              </a:ext>
            </a:extLst>
          </p:cNvPr>
          <p:cNvSpPr>
            <a:spLocks noGrp="1"/>
          </p:cNvSpPr>
          <p:nvPr>
            <p:ph type="ctrTitle"/>
          </p:nvPr>
        </p:nvSpPr>
        <p:spPr/>
        <p:txBody>
          <a:bodyPr/>
          <a:lstStyle/>
          <a:p>
            <a:endParaRPr lang="en-AT" dirty="0"/>
          </a:p>
        </p:txBody>
      </p:sp>
      <p:sp>
        <p:nvSpPr>
          <p:cNvPr id="3" name="Subtitle 2">
            <a:extLst>
              <a:ext uri="{FF2B5EF4-FFF2-40B4-BE49-F238E27FC236}">
                <a16:creationId xmlns:a16="http://schemas.microsoft.com/office/drawing/2014/main" id="{C017FB70-0C5D-8F43-8E5D-3661F466D687}"/>
              </a:ext>
            </a:extLst>
          </p:cNvPr>
          <p:cNvSpPr>
            <a:spLocks noGrp="1"/>
          </p:cNvSpPr>
          <p:nvPr>
            <p:ph type="subTitle" idx="1"/>
          </p:nvPr>
        </p:nvSpPr>
        <p:spPr/>
        <p:txBody>
          <a:bodyPr/>
          <a:lstStyle/>
          <a:p>
            <a:endParaRPr lang="en-AT"/>
          </a:p>
        </p:txBody>
      </p:sp>
      <p:sp>
        <p:nvSpPr>
          <p:cNvPr id="4" name="Text Placeholder 3">
            <a:extLst>
              <a:ext uri="{FF2B5EF4-FFF2-40B4-BE49-F238E27FC236}">
                <a16:creationId xmlns:a16="http://schemas.microsoft.com/office/drawing/2014/main" id="{2710D192-6504-C24C-A559-2B2F46E05784}"/>
              </a:ext>
            </a:extLst>
          </p:cNvPr>
          <p:cNvSpPr>
            <a:spLocks noGrp="1"/>
          </p:cNvSpPr>
          <p:nvPr>
            <p:ph type="body" sz="quarter" idx="11"/>
          </p:nvPr>
        </p:nvSpPr>
        <p:spPr/>
        <p:txBody>
          <a:bodyPr/>
          <a:lstStyle/>
          <a:p>
            <a:endParaRPr lang="en-AT"/>
          </a:p>
        </p:txBody>
      </p:sp>
      <p:sp>
        <p:nvSpPr>
          <p:cNvPr id="5" name="Picture Placeholder 4">
            <a:extLst>
              <a:ext uri="{FF2B5EF4-FFF2-40B4-BE49-F238E27FC236}">
                <a16:creationId xmlns:a16="http://schemas.microsoft.com/office/drawing/2014/main" id="{97C16876-F045-1A4D-9064-7233E66A2016}"/>
              </a:ext>
            </a:extLst>
          </p:cNvPr>
          <p:cNvSpPr>
            <a:spLocks noGrp="1"/>
          </p:cNvSpPr>
          <p:nvPr>
            <p:ph type="pic" sz="quarter" idx="12"/>
          </p:nvPr>
        </p:nvSpPr>
        <p:spPr/>
      </p:sp>
    </p:spTree>
    <p:extLst>
      <p:ext uri="{BB962C8B-B14F-4D97-AF65-F5344CB8AC3E}">
        <p14:creationId xmlns:p14="http://schemas.microsoft.com/office/powerpoint/2010/main" val="371520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E07B-6823-CA4F-A239-9C672A747851}"/>
              </a:ext>
            </a:extLst>
          </p:cNvPr>
          <p:cNvSpPr>
            <a:spLocks noGrp="1"/>
          </p:cNvSpPr>
          <p:nvPr>
            <p:ph type="title"/>
          </p:nvPr>
        </p:nvSpPr>
        <p:spPr/>
        <p:txBody>
          <a:bodyPr/>
          <a:lstStyle/>
          <a:p>
            <a:endParaRPr lang="en-AT" dirty="0"/>
          </a:p>
        </p:txBody>
      </p:sp>
      <p:sp>
        <p:nvSpPr>
          <p:cNvPr id="3" name="Content Placeholder 2">
            <a:extLst>
              <a:ext uri="{FF2B5EF4-FFF2-40B4-BE49-F238E27FC236}">
                <a16:creationId xmlns:a16="http://schemas.microsoft.com/office/drawing/2014/main" id="{B3A2E2F1-8361-6247-9EFC-EB4AEB31E1B5}"/>
              </a:ext>
            </a:extLst>
          </p:cNvPr>
          <p:cNvSpPr>
            <a:spLocks noGrp="1"/>
          </p:cNvSpPr>
          <p:nvPr>
            <p:ph idx="15"/>
          </p:nvPr>
        </p:nvSpPr>
        <p:spPr/>
        <p:txBody>
          <a:bodyPr/>
          <a:lstStyle/>
          <a:p>
            <a:endParaRPr lang="en-AT"/>
          </a:p>
        </p:txBody>
      </p:sp>
      <p:sp>
        <p:nvSpPr>
          <p:cNvPr id="4" name="Text Placeholder 3">
            <a:extLst>
              <a:ext uri="{FF2B5EF4-FFF2-40B4-BE49-F238E27FC236}">
                <a16:creationId xmlns:a16="http://schemas.microsoft.com/office/drawing/2014/main" id="{AB8EE026-0227-8647-9B86-C73882ECD6D6}"/>
              </a:ext>
            </a:extLst>
          </p:cNvPr>
          <p:cNvSpPr>
            <a:spLocks noGrp="1"/>
          </p:cNvSpPr>
          <p:nvPr>
            <p:ph type="body" sz="quarter" idx="20"/>
          </p:nvPr>
        </p:nvSpPr>
        <p:spPr/>
        <p:txBody>
          <a:bodyPr/>
          <a:lstStyle/>
          <a:p>
            <a:endParaRPr lang="en-AT"/>
          </a:p>
        </p:txBody>
      </p:sp>
      <p:sp>
        <p:nvSpPr>
          <p:cNvPr id="5" name="Text Placeholder 4">
            <a:extLst>
              <a:ext uri="{FF2B5EF4-FFF2-40B4-BE49-F238E27FC236}">
                <a16:creationId xmlns:a16="http://schemas.microsoft.com/office/drawing/2014/main" id="{9FC89D1D-0507-F744-8B72-03D7B1A042C2}"/>
              </a:ext>
            </a:extLst>
          </p:cNvPr>
          <p:cNvSpPr>
            <a:spLocks noGrp="1"/>
          </p:cNvSpPr>
          <p:nvPr>
            <p:ph type="body" sz="quarter" idx="21"/>
          </p:nvPr>
        </p:nvSpPr>
        <p:spPr/>
        <p:txBody>
          <a:bodyPr/>
          <a:lstStyle/>
          <a:p>
            <a:endParaRPr lang="en-AT"/>
          </a:p>
        </p:txBody>
      </p:sp>
      <p:sp>
        <p:nvSpPr>
          <p:cNvPr id="6" name="Text Placeholder 5">
            <a:extLst>
              <a:ext uri="{FF2B5EF4-FFF2-40B4-BE49-F238E27FC236}">
                <a16:creationId xmlns:a16="http://schemas.microsoft.com/office/drawing/2014/main" id="{A0C1BCA9-1B10-CB47-8327-C13FB99710F7}"/>
              </a:ext>
            </a:extLst>
          </p:cNvPr>
          <p:cNvSpPr>
            <a:spLocks noGrp="1"/>
          </p:cNvSpPr>
          <p:nvPr>
            <p:ph type="body" sz="quarter" idx="22"/>
          </p:nvPr>
        </p:nvSpPr>
        <p:spPr/>
        <p:txBody>
          <a:bodyPr/>
          <a:lstStyle/>
          <a:p>
            <a:endParaRPr lang="en-AT"/>
          </a:p>
        </p:txBody>
      </p:sp>
      <p:sp>
        <p:nvSpPr>
          <p:cNvPr id="7" name="Content Placeholder 6">
            <a:extLst>
              <a:ext uri="{FF2B5EF4-FFF2-40B4-BE49-F238E27FC236}">
                <a16:creationId xmlns:a16="http://schemas.microsoft.com/office/drawing/2014/main" id="{16043300-D653-C04A-8C0A-7EA29526D535}"/>
              </a:ext>
            </a:extLst>
          </p:cNvPr>
          <p:cNvSpPr>
            <a:spLocks noGrp="1"/>
          </p:cNvSpPr>
          <p:nvPr>
            <p:ph idx="23"/>
          </p:nvPr>
        </p:nvSpPr>
        <p:spPr/>
        <p:txBody>
          <a:bodyPr/>
          <a:lstStyle/>
          <a:p>
            <a:endParaRPr lang="en-AT"/>
          </a:p>
        </p:txBody>
      </p:sp>
      <p:sp>
        <p:nvSpPr>
          <p:cNvPr id="8" name="Content Placeholder 7">
            <a:extLst>
              <a:ext uri="{FF2B5EF4-FFF2-40B4-BE49-F238E27FC236}">
                <a16:creationId xmlns:a16="http://schemas.microsoft.com/office/drawing/2014/main" id="{24BC3762-8B50-3B4E-B9FB-8D7BA3C4787D}"/>
              </a:ext>
            </a:extLst>
          </p:cNvPr>
          <p:cNvSpPr>
            <a:spLocks noGrp="1"/>
          </p:cNvSpPr>
          <p:nvPr>
            <p:ph idx="24"/>
          </p:nvPr>
        </p:nvSpPr>
        <p:spPr/>
        <p:txBody>
          <a:bodyPr/>
          <a:lstStyle/>
          <a:p>
            <a:endParaRPr lang="en-AT"/>
          </a:p>
        </p:txBody>
      </p:sp>
      <p:sp>
        <p:nvSpPr>
          <p:cNvPr id="9" name="Text Placeholder 8">
            <a:extLst>
              <a:ext uri="{FF2B5EF4-FFF2-40B4-BE49-F238E27FC236}">
                <a16:creationId xmlns:a16="http://schemas.microsoft.com/office/drawing/2014/main" id="{210E4FD7-B692-6941-9602-EF3F21D2F567}"/>
              </a:ext>
            </a:extLst>
          </p:cNvPr>
          <p:cNvSpPr>
            <a:spLocks noGrp="1"/>
          </p:cNvSpPr>
          <p:nvPr>
            <p:ph type="body" sz="quarter" idx="26"/>
          </p:nvPr>
        </p:nvSpPr>
        <p:spPr/>
        <p:txBody>
          <a:bodyPr/>
          <a:lstStyle/>
          <a:p>
            <a:endParaRPr lang="en-AT"/>
          </a:p>
        </p:txBody>
      </p:sp>
      <p:sp>
        <p:nvSpPr>
          <p:cNvPr id="10" name="Text Placeholder 9">
            <a:extLst>
              <a:ext uri="{FF2B5EF4-FFF2-40B4-BE49-F238E27FC236}">
                <a16:creationId xmlns:a16="http://schemas.microsoft.com/office/drawing/2014/main" id="{BA11A880-71FD-9F4F-A02B-552DCF70EF13}"/>
              </a:ext>
            </a:extLst>
          </p:cNvPr>
          <p:cNvSpPr>
            <a:spLocks noGrp="1"/>
          </p:cNvSpPr>
          <p:nvPr>
            <p:ph type="body" sz="quarter" idx="11"/>
          </p:nvPr>
        </p:nvSpPr>
        <p:spPr/>
        <p:txBody>
          <a:bodyPr/>
          <a:lstStyle/>
          <a:p>
            <a:endParaRPr lang="en-AT"/>
          </a:p>
        </p:txBody>
      </p:sp>
      <p:sp>
        <p:nvSpPr>
          <p:cNvPr id="11" name="Picture Placeholder 10">
            <a:extLst>
              <a:ext uri="{FF2B5EF4-FFF2-40B4-BE49-F238E27FC236}">
                <a16:creationId xmlns:a16="http://schemas.microsoft.com/office/drawing/2014/main" id="{118D4161-413D-6149-A486-12D443443955}"/>
              </a:ext>
            </a:extLst>
          </p:cNvPr>
          <p:cNvSpPr>
            <a:spLocks noGrp="1"/>
          </p:cNvSpPr>
          <p:nvPr>
            <p:ph type="pic" sz="quarter" idx="10"/>
          </p:nvPr>
        </p:nvSpPr>
        <p:spPr/>
      </p:sp>
    </p:spTree>
    <p:extLst>
      <p:ext uri="{BB962C8B-B14F-4D97-AF65-F5344CB8AC3E}">
        <p14:creationId xmlns:p14="http://schemas.microsoft.com/office/powerpoint/2010/main" val="149319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3D48-E009-8542-8211-7407E1FEA813}"/>
              </a:ext>
            </a:extLst>
          </p:cNvPr>
          <p:cNvSpPr>
            <a:spLocks noGrp="1"/>
          </p:cNvSpPr>
          <p:nvPr>
            <p:ph type="title"/>
          </p:nvPr>
        </p:nvSpPr>
        <p:spPr/>
        <p:txBody>
          <a:bodyPr/>
          <a:lstStyle/>
          <a:p>
            <a:endParaRPr lang="en-AT" dirty="0"/>
          </a:p>
        </p:txBody>
      </p:sp>
      <p:sp>
        <p:nvSpPr>
          <p:cNvPr id="3" name="Content Placeholder 2">
            <a:extLst>
              <a:ext uri="{FF2B5EF4-FFF2-40B4-BE49-F238E27FC236}">
                <a16:creationId xmlns:a16="http://schemas.microsoft.com/office/drawing/2014/main" id="{B787C853-250B-A74F-8D0B-A61C3C393D52}"/>
              </a:ext>
            </a:extLst>
          </p:cNvPr>
          <p:cNvSpPr>
            <a:spLocks noGrp="1"/>
          </p:cNvSpPr>
          <p:nvPr>
            <p:ph idx="1"/>
          </p:nvPr>
        </p:nvSpPr>
        <p:spPr/>
        <p:txBody>
          <a:bodyPr/>
          <a:lstStyle/>
          <a:p>
            <a:endParaRPr lang="en-AT"/>
          </a:p>
        </p:txBody>
      </p:sp>
      <p:sp>
        <p:nvSpPr>
          <p:cNvPr id="4" name="Content Placeholder 3">
            <a:extLst>
              <a:ext uri="{FF2B5EF4-FFF2-40B4-BE49-F238E27FC236}">
                <a16:creationId xmlns:a16="http://schemas.microsoft.com/office/drawing/2014/main" id="{CA2B291F-C32C-9442-9ADE-D52A5481A0EE}"/>
              </a:ext>
            </a:extLst>
          </p:cNvPr>
          <p:cNvSpPr>
            <a:spLocks noGrp="1"/>
          </p:cNvSpPr>
          <p:nvPr>
            <p:ph idx="14"/>
          </p:nvPr>
        </p:nvSpPr>
        <p:spPr/>
        <p:txBody>
          <a:bodyPr/>
          <a:lstStyle/>
          <a:p>
            <a:endParaRPr lang="en-AT"/>
          </a:p>
        </p:txBody>
      </p:sp>
      <p:sp>
        <p:nvSpPr>
          <p:cNvPr id="5" name="Content Placeholder 4">
            <a:extLst>
              <a:ext uri="{FF2B5EF4-FFF2-40B4-BE49-F238E27FC236}">
                <a16:creationId xmlns:a16="http://schemas.microsoft.com/office/drawing/2014/main" id="{1CB087E3-EE76-3344-A67D-38426534C025}"/>
              </a:ext>
            </a:extLst>
          </p:cNvPr>
          <p:cNvSpPr>
            <a:spLocks noGrp="1"/>
          </p:cNvSpPr>
          <p:nvPr>
            <p:ph idx="16"/>
          </p:nvPr>
        </p:nvSpPr>
        <p:spPr/>
        <p:txBody>
          <a:bodyPr/>
          <a:lstStyle/>
          <a:p>
            <a:endParaRPr lang="en-AT"/>
          </a:p>
        </p:txBody>
      </p:sp>
      <p:sp>
        <p:nvSpPr>
          <p:cNvPr id="6" name="Text Placeholder 5">
            <a:extLst>
              <a:ext uri="{FF2B5EF4-FFF2-40B4-BE49-F238E27FC236}">
                <a16:creationId xmlns:a16="http://schemas.microsoft.com/office/drawing/2014/main" id="{ECEA31F4-5691-6947-BFF9-415E6A54C6AD}"/>
              </a:ext>
            </a:extLst>
          </p:cNvPr>
          <p:cNvSpPr>
            <a:spLocks noGrp="1"/>
          </p:cNvSpPr>
          <p:nvPr>
            <p:ph type="body" sz="quarter" idx="11"/>
          </p:nvPr>
        </p:nvSpPr>
        <p:spPr/>
        <p:txBody>
          <a:bodyPr/>
          <a:lstStyle/>
          <a:p>
            <a:endParaRPr lang="en-AT"/>
          </a:p>
        </p:txBody>
      </p:sp>
      <p:sp>
        <p:nvSpPr>
          <p:cNvPr id="7" name="Content Placeholder 6">
            <a:extLst>
              <a:ext uri="{FF2B5EF4-FFF2-40B4-BE49-F238E27FC236}">
                <a16:creationId xmlns:a16="http://schemas.microsoft.com/office/drawing/2014/main" id="{0CC9B397-E0AD-4846-AE7A-82E95EE915A2}"/>
              </a:ext>
            </a:extLst>
          </p:cNvPr>
          <p:cNvSpPr>
            <a:spLocks noGrp="1"/>
          </p:cNvSpPr>
          <p:nvPr>
            <p:ph idx="17"/>
          </p:nvPr>
        </p:nvSpPr>
        <p:spPr/>
        <p:txBody>
          <a:bodyPr/>
          <a:lstStyle/>
          <a:p>
            <a:endParaRPr lang="en-AT"/>
          </a:p>
        </p:txBody>
      </p:sp>
      <p:sp>
        <p:nvSpPr>
          <p:cNvPr id="8" name="Content Placeholder 7">
            <a:extLst>
              <a:ext uri="{FF2B5EF4-FFF2-40B4-BE49-F238E27FC236}">
                <a16:creationId xmlns:a16="http://schemas.microsoft.com/office/drawing/2014/main" id="{7383BE92-8945-8E47-A0C2-F531168E3F95}"/>
              </a:ext>
            </a:extLst>
          </p:cNvPr>
          <p:cNvSpPr>
            <a:spLocks noGrp="1"/>
          </p:cNvSpPr>
          <p:nvPr>
            <p:ph idx="18"/>
          </p:nvPr>
        </p:nvSpPr>
        <p:spPr/>
        <p:txBody>
          <a:bodyPr/>
          <a:lstStyle/>
          <a:p>
            <a:endParaRPr lang="en-AT"/>
          </a:p>
        </p:txBody>
      </p:sp>
      <p:sp>
        <p:nvSpPr>
          <p:cNvPr id="9" name="Text Placeholder 8">
            <a:extLst>
              <a:ext uri="{FF2B5EF4-FFF2-40B4-BE49-F238E27FC236}">
                <a16:creationId xmlns:a16="http://schemas.microsoft.com/office/drawing/2014/main" id="{7105E913-621C-C449-B0B6-64871BA40769}"/>
              </a:ext>
            </a:extLst>
          </p:cNvPr>
          <p:cNvSpPr>
            <a:spLocks noGrp="1"/>
          </p:cNvSpPr>
          <p:nvPr>
            <p:ph type="body" sz="quarter" idx="26"/>
          </p:nvPr>
        </p:nvSpPr>
        <p:spPr/>
        <p:txBody>
          <a:bodyPr/>
          <a:lstStyle/>
          <a:p>
            <a:endParaRPr lang="en-AT"/>
          </a:p>
        </p:txBody>
      </p:sp>
      <p:sp>
        <p:nvSpPr>
          <p:cNvPr id="10" name="Text Placeholder 9">
            <a:extLst>
              <a:ext uri="{FF2B5EF4-FFF2-40B4-BE49-F238E27FC236}">
                <a16:creationId xmlns:a16="http://schemas.microsoft.com/office/drawing/2014/main" id="{15A0C868-0FB5-8A4A-9831-9E6369D486C5}"/>
              </a:ext>
            </a:extLst>
          </p:cNvPr>
          <p:cNvSpPr>
            <a:spLocks noGrp="1"/>
          </p:cNvSpPr>
          <p:nvPr>
            <p:ph type="body" sz="quarter" idx="27"/>
          </p:nvPr>
        </p:nvSpPr>
        <p:spPr/>
        <p:txBody>
          <a:bodyPr/>
          <a:lstStyle/>
          <a:p>
            <a:endParaRPr lang="en-AT"/>
          </a:p>
        </p:txBody>
      </p:sp>
      <p:sp>
        <p:nvSpPr>
          <p:cNvPr id="11" name="Picture Placeholder 10">
            <a:extLst>
              <a:ext uri="{FF2B5EF4-FFF2-40B4-BE49-F238E27FC236}">
                <a16:creationId xmlns:a16="http://schemas.microsoft.com/office/drawing/2014/main" id="{21A6DBE4-F799-2C4B-8C43-392C8142FCA9}"/>
              </a:ext>
            </a:extLst>
          </p:cNvPr>
          <p:cNvSpPr>
            <a:spLocks noGrp="1"/>
          </p:cNvSpPr>
          <p:nvPr>
            <p:ph type="pic" sz="quarter" idx="10"/>
          </p:nvPr>
        </p:nvSpPr>
        <p:spPr/>
      </p:sp>
    </p:spTree>
    <p:extLst>
      <p:ext uri="{BB962C8B-B14F-4D97-AF65-F5344CB8AC3E}">
        <p14:creationId xmlns:p14="http://schemas.microsoft.com/office/powerpoint/2010/main" val="294391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3D2C-B37A-9A45-88DC-4DC3DB630C08}"/>
              </a:ext>
            </a:extLst>
          </p:cNvPr>
          <p:cNvSpPr>
            <a:spLocks noGrp="1"/>
          </p:cNvSpPr>
          <p:nvPr>
            <p:ph type="title"/>
          </p:nvPr>
        </p:nvSpPr>
        <p:spPr/>
        <p:txBody>
          <a:bodyPr/>
          <a:lstStyle/>
          <a:p>
            <a:endParaRPr lang="en-AT"/>
          </a:p>
        </p:txBody>
      </p:sp>
      <p:sp>
        <p:nvSpPr>
          <p:cNvPr id="3" name="Picture Placeholder 2">
            <a:extLst>
              <a:ext uri="{FF2B5EF4-FFF2-40B4-BE49-F238E27FC236}">
                <a16:creationId xmlns:a16="http://schemas.microsoft.com/office/drawing/2014/main" id="{430658C4-920B-F64B-81FD-57325406FC95}"/>
              </a:ext>
            </a:extLst>
          </p:cNvPr>
          <p:cNvSpPr>
            <a:spLocks noGrp="1"/>
          </p:cNvSpPr>
          <p:nvPr>
            <p:ph type="pic" sz="quarter" idx="10"/>
          </p:nvPr>
        </p:nvSpPr>
        <p:spPr/>
      </p:sp>
      <p:sp>
        <p:nvSpPr>
          <p:cNvPr id="4" name="Text Placeholder 3">
            <a:extLst>
              <a:ext uri="{FF2B5EF4-FFF2-40B4-BE49-F238E27FC236}">
                <a16:creationId xmlns:a16="http://schemas.microsoft.com/office/drawing/2014/main" id="{3AE2F083-C750-3B4F-8EF8-8EC6EDC3110E}"/>
              </a:ext>
            </a:extLst>
          </p:cNvPr>
          <p:cNvSpPr>
            <a:spLocks noGrp="1"/>
          </p:cNvSpPr>
          <p:nvPr>
            <p:ph type="body" sz="quarter" idx="11"/>
          </p:nvPr>
        </p:nvSpPr>
        <p:spPr/>
        <p:txBody>
          <a:bodyPr/>
          <a:lstStyle/>
          <a:p>
            <a:endParaRPr lang="en-AT"/>
          </a:p>
        </p:txBody>
      </p:sp>
      <p:sp>
        <p:nvSpPr>
          <p:cNvPr id="5" name="Text Placeholder 4">
            <a:extLst>
              <a:ext uri="{FF2B5EF4-FFF2-40B4-BE49-F238E27FC236}">
                <a16:creationId xmlns:a16="http://schemas.microsoft.com/office/drawing/2014/main" id="{5419911E-0F30-CD4F-B0B0-1446294EF872}"/>
              </a:ext>
            </a:extLst>
          </p:cNvPr>
          <p:cNvSpPr>
            <a:spLocks noGrp="1"/>
          </p:cNvSpPr>
          <p:nvPr>
            <p:ph type="body" sz="quarter" idx="21"/>
          </p:nvPr>
        </p:nvSpPr>
        <p:spPr/>
        <p:txBody>
          <a:bodyPr/>
          <a:lstStyle/>
          <a:p>
            <a:endParaRPr lang="en-AT"/>
          </a:p>
        </p:txBody>
      </p:sp>
      <p:sp>
        <p:nvSpPr>
          <p:cNvPr id="6" name="Text Placeholder 5">
            <a:extLst>
              <a:ext uri="{FF2B5EF4-FFF2-40B4-BE49-F238E27FC236}">
                <a16:creationId xmlns:a16="http://schemas.microsoft.com/office/drawing/2014/main" id="{A3F0503C-58A6-1E41-80C8-E4F9268AA6E4}"/>
              </a:ext>
            </a:extLst>
          </p:cNvPr>
          <p:cNvSpPr>
            <a:spLocks noGrp="1"/>
          </p:cNvSpPr>
          <p:nvPr>
            <p:ph type="body" sz="quarter" idx="23"/>
          </p:nvPr>
        </p:nvSpPr>
        <p:spPr/>
        <p:txBody>
          <a:bodyPr/>
          <a:lstStyle/>
          <a:p>
            <a:endParaRPr lang="en-AT"/>
          </a:p>
        </p:txBody>
      </p:sp>
      <p:sp>
        <p:nvSpPr>
          <p:cNvPr id="7" name="Text Placeholder 6">
            <a:extLst>
              <a:ext uri="{FF2B5EF4-FFF2-40B4-BE49-F238E27FC236}">
                <a16:creationId xmlns:a16="http://schemas.microsoft.com/office/drawing/2014/main" id="{D24B0283-7E9F-3D4A-945E-C554CC66F456}"/>
              </a:ext>
            </a:extLst>
          </p:cNvPr>
          <p:cNvSpPr>
            <a:spLocks noGrp="1"/>
          </p:cNvSpPr>
          <p:nvPr>
            <p:ph type="body" sz="quarter" idx="25"/>
          </p:nvPr>
        </p:nvSpPr>
        <p:spPr/>
        <p:txBody>
          <a:bodyPr/>
          <a:lstStyle/>
          <a:p>
            <a:endParaRPr lang="en-AT"/>
          </a:p>
        </p:txBody>
      </p:sp>
      <p:sp>
        <p:nvSpPr>
          <p:cNvPr id="8" name="Text Placeholder 7">
            <a:extLst>
              <a:ext uri="{FF2B5EF4-FFF2-40B4-BE49-F238E27FC236}">
                <a16:creationId xmlns:a16="http://schemas.microsoft.com/office/drawing/2014/main" id="{181D2BB8-CF16-2D45-88B4-E72E976E884E}"/>
              </a:ext>
            </a:extLst>
          </p:cNvPr>
          <p:cNvSpPr>
            <a:spLocks noGrp="1"/>
          </p:cNvSpPr>
          <p:nvPr>
            <p:ph type="body" sz="quarter" idx="27"/>
          </p:nvPr>
        </p:nvSpPr>
        <p:spPr/>
        <p:txBody>
          <a:bodyPr/>
          <a:lstStyle/>
          <a:p>
            <a:endParaRPr lang="en-AT"/>
          </a:p>
        </p:txBody>
      </p:sp>
      <p:sp>
        <p:nvSpPr>
          <p:cNvPr id="9" name="Text Placeholder 8">
            <a:extLst>
              <a:ext uri="{FF2B5EF4-FFF2-40B4-BE49-F238E27FC236}">
                <a16:creationId xmlns:a16="http://schemas.microsoft.com/office/drawing/2014/main" id="{E8435296-E674-2F40-9FDD-C83E824C2458}"/>
              </a:ext>
            </a:extLst>
          </p:cNvPr>
          <p:cNvSpPr>
            <a:spLocks noGrp="1"/>
          </p:cNvSpPr>
          <p:nvPr>
            <p:ph type="body" sz="quarter" idx="28"/>
          </p:nvPr>
        </p:nvSpPr>
        <p:spPr/>
        <p:txBody>
          <a:bodyPr/>
          <a:lstStyle/>
          <a:p>
            <a:endParaRPr lang="en-AT"/>
          </a:p>
        </p:txBody>
      </p:sp>
      <p:sp>
        <p:nvSpPr>
          <p:cNvPr id="10" name="Text Placeholder 9">
            <a:extLst>
              <a:ext uri="{FF2B5EF4-FFF2-40B4-BE49-F238E27FC236}">
                <a16:creationId xmlns:a16="http://schemas.microsoft.com/office/drawing/2014/main" id="{6C0CB1ED-E1D9-2D4D-8CAB-590DCD2481F5}"/>
              </a:ext>
            </a:extLst>
          </p:cNvPr>
          <p:cNvSpPr>
            <a:spLocks noGrp="1"/>
          </p:cNvSpPr>
          <p:nvPr>
            <p:ph type="body" sz="quarter" idx="29"/>
          </p:nvPr>
        </p:nvSpPr>
        <p:spPr/>
        <p:txBody>
          <a:bodyPr/>
          <a:lstStyle/>
          <a:p>
            <a:endParaRPr lang="en-AT"/>
          </a:p>
        </p:txBody>
      </p:sp>
      <p:sp>
        <p:nvSpPr>
          <p:cNvPr id="11" name="Text Placeholder 10">
            <a:extLst>
              <a:ext uri="{FF2B5EF4-FFF2-40B4-BE49-F238E27FC236}">
                <a16:creationId xmlns:a16="http://schemas.microsoft.com/office/drawing/2014/main" id="{0B9B3086-7E64-8742-BEF3-30FF39B8B9EC}"/>
              </a:ext>
            </a:extLst>
          </p:cNvPr>
          <p:cNvSpPr>
            <a:spLocks noGrp="1"/>
          </p:cNvSpPr>
          <p:nvPr>
            <p:ph type="body" sz="quarter" idx="31"/>
          </p:nvPr>
        </p:nvSpPr>
        <p:spPr/>
        <p:txBody>
          <a:bodyPr/>
          <a:lstStyle/>
          <a:p>
            <a:endParaRPr lang="en-AT"/>
          </a:p>
        </p:txBody>
      </p:sp>
      <p:sp>
        <p:nvSpPr>
          <p:cNvPr id="12" name="Text Placeholder 11">
            <a:extLst>
              <a:ext uri="{FF2B5EF4-FFF2-40B4-BE49-F238E27FC236}">
                <a16:creationId xmlns:a16="http://schemas.microsoft.com/office/drawing/2014/main" id="{9C01C428-C087-324B-962C-C28C25A52F93}"/>
              </a:ext>
            </a:extLst>
          </p:cNvPr>
          <p:cNvSpPr>
            <a:spLocks noGrp="1"/>
          </p:cNvSpPr>
          <p:nvPr>
            <p:ph type="body" sz="quarter" idx="32"/>
          </p:nvPr>
        </p:nvSpPr>
        <p:spPr/>
        <p:txBody>
          <a:bodyPr/>
          <a:lstStyle/>
          <a:p>
            <a:endParaRPr lang="en-AT"/>
          </a:p>
        </p:txBody>
      </p:sp>
      <p:sp>
        <p:nvSpPr>
          <p:cNvPr id="13" name="Text Placeholder 12">
            <a:extLst>
              <a:ext uri="{FF2B5EF4-FFF2-40B4-BE49-F238E27FC236}">
                <a16:creationId xmlns:a16="http://schemas.microsoft.com/office/drawing/2014/main" id="{DEFF68E5-1F22-A84C-9052-6AEC193FAE77}"/>
              </a:ext>
            </a:extLst>
          </p:cNvPr>
          <p:cNvSpPr>
            <a:spLocks noGrp="1"/>
          </p:cNvSpPr>
          <p:nvPr>
            <p:ph type="body" sz="quarter" idx="33"/>
          </p:nvPr>
        </p:nvSpPr>
        <p:spPr/>
        <p:txBody>
          <a:bodyPr/>
          <a:lstStyle/>
          <a:p>
            <a:endParaRPr lang="en-AT"/>
          </a:p>
        </p:txBody>
      </p:sp>
      <p:sp>
        <p:nvSpPr>
          <p:cNvPr id="14" name="Picture Placeholder 13">
            <a:extLst>
              <a:ext uri="{FF2B5EF4-FFF2-40B4-BE49-F238E27FC236}">
                <a16:creationId xmlns:a16="http://schemas.microsoft.com/office/drawing/2014/main" id="{ABE4E1B2-90CA-DC46-A3A7-2168BCC0218D}"/>
              </a:ext>
            </a:extLst>
          </p:cNvPr>
          <p:cNvSpPr>
            <a:spLocks noGrp="1"/>
          </p:cNvSpPr>
          <p:nvPr>
            <p:ph type="pic" sz="quarter" idx="34"/>
          </p:nvPr>
        </p:nvSpPr>
        <p:spPr/>
      </p:sp>
      <p:sp>
        <p:nvSpPr>
          <p:cNvPr id="15" name="Picture Placeholder 14">
            <a:extLst>
              <a:ext uri="{FF2B5EF4-FFF2-40B4-BE49-F238E27FC236}">
                <a16:creationId xmlns:a16="http://schemas.microsoft.com/office/drawing/2014/main" id="{76A9663F-AF9B-7744-801E-68AFF6B76C88}"/>
              </a:ext>
            </a:extLst>
          </p:cNvPr>
          <p:cNvSpPr>
            <a:spLocks noGrp="1"/>
          </p:cNvSpPr>
          <p:nvPr>
            <p:ph type="pic" sz="quarter" idx="35"/>
          </p:nvPr>
        </p:nvSpPr>
        <p:spPr/>
      </p:sp>
      <p:sp>
        <p:nvSpPr>
          <p:cNvPr id="16" name="Picture Placeholder 15">
            <a:extLst>
              <a:ext uri="{FF2B5EF4-FFF2-40B4-BE49-F238E27FC236}">
                <a16:creationId xmlns:a16="http://schemas.microsoft.com/office/drawing/2014/main" id="{F5D4E732-A2AD-8042-AA82-C7EDC7078C4D}"/>
              </a:ext>
            </a:extLst>
          </p:cNvPr>
          <p:cNvSpPr>
            <a:spLocks noGrp="1"/>
          </p:cNvSpPr>
          <p:nvPr>
            <p:ph type="pic" sz="quarter" idx="36"/>
          </p:nvPr>
        </p:nvSpPr>
        <p:spPr/>
      </p:sp>
      <p:sp>
        <p:nvSpPr>
          <p:cNvPr id="17" name="Picture Placeholder 16">
            <a:extLst>
              <a:ext uri="{FF2B5EF4-FFF2-40B4-BE49-F238E27FC236}">
                <a16:creationId xmlns:a16="http://schemas.microsoft.com/office/drawing/2014/main" id="{76645BF8-6B6A-1C43-ADC9-AA2125A77F88}"/>
              </a:ext>
            </a:extLst>
          </p:cNvPr>
          <p:cNvSpPr>
            <a:spLocks noGrp="1"/>
          </p:cNvSpPr>
          <p:nvPr>
            <p:ph type="pic" sz="quarter" idx="37"/>
          </p:nvPr>
        </p:nvSpPr>
        <p:spPr/>
      </p:sp>
    </p:spTree>
    <p:extLst>
      <p:ext uri="{BB962C8B-B14F-4D97-AF65-F5344CB8AC3E}">
        <p14:creationId xmlns:p14="http://schemas.microsoft.com/office/powerpoint/2010/main" val="216829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858A-141D-6746-8F99-8DE7BB2DC25A}"/>
              </a:ext>
            </a:extLst>
          </p:cNvPr>
          <p:cNvSpPr>
            <a:spLocks noGrp="1"/>
          </p:cNvSpPr>
          <p:nvPr>
            <p:ph type="title"/>
          </p:nvPr>
        </p:nvSpPr>
        <p:spPr/>
        <p:txBody>
          <a:bodyPr/>
          <a:lstStyle/>
          <a:p>
            <a:endParaRPr lang="en-AT"/>
          </a:p>
        </p:txBody>
      </p:sp>
      <p:sp>
        <p:nvSpPr>
          <p:cNvPr id="3" name="Picture Placeholder 2">
            <a:extLst>
              <a:ext uri="{FF2B5EF4-FFF2-40B4-BE49-F238E27FC236}">
                <a16:creationId xmlns:a16="http://schemas.microsoft.com/office/drawing/2014/main" id="{BDFB551F-CA48-C240-8825-92409036A77B}"/>
              </a:ext>
            </a:extLst>
          </p:cNvPr>
          <p:cNvSpPr>
            <a:spLocks noGrp="1"/>
          </p:cNvSpPr>
          <p:nvPr>
            <p:ph type="pic" sz="quarter" idx="20"/>
          </p:nvPr>
        </p:nvSpPr>
        <p:spPr/>
      </p:sp>
      <p:sp>
        <p:nvSpPr>
          <p:cNvPr id="4" name="Text Placeholder 3">
            <a:extLst>
              <a:ext uri="{FF2B5EF4-FFF2-40B4-BE49-F238E27FC236}">
                <a16:creationId xmlns:a16="http://schemas.microsoft.com/office/drawing/2014/main" id="{291C67C2-68DC-BE43-BC96-4F2237A49178}"/>
              </a:ext>
            </a:extLst>
          </p:cNvPr>
          <p:cNvSpPr>
            <a:spLocks noGrp="1"/>
          </p:cNvSpPr>
          <p:nvPr>
            <p:ph type="body" sz="quarter" idx="21"/>
          </p:nvPr>
        </p:nvSpPr>
        <p:spPr/>
        <p:txBody>
          <a:bodyPr/>
          <a:lstStyle/>
          <a:p>
            <a:endParaRPr lang="en-AT"/>
          </a:p>
        </p:txBody>
      </p:sp>
      <p:sp>
        <p:nvSpPr>
          <p:cNvPr id="5" name="Text Placeholder 4">
            <a:extLst>
              <a:ext uri="{FF2B5EF4-FFF2-40B4-BE49-F238E27FC236}">
                <a16:creationId xmlns:a16="http://schemas.microsoft.com/office/drawing/2014/main" id="{EE1DA2A0-8CD1-1F41-B6F2-23ABFFA95835}"/>
              </a:ext>
            </a:extLst>
          </p:cNvPr>
          <p:cNvSpPr>
            <a:spLocks noGrp="1"/>
          </p:cNvSpPr>
          <p:nvPr>
            <p:ph type="body" sz="quarter" idx="22"/>
          </p:nvPr>
        </p:nvSpPr>
        <p:spPr/>
        <p:txBody>
          <a:bodyPr/>
          <a:lstStyle/>
          <a:p>
            <a:endParaRPr lang="en-AT"/>
          </a:p>
        </p:txBody>
      </p:sp>
      <p:sp>
        <p:nvSpPr>
          <p:cNvPr id="6" name="Picture Placeholder 5">
            <a:extLst>
              <a:ext uri="{FF2B5EF4-FFF2-40B4-BE49-F238E27FC236}">
                <a16:creationId xmlns:a16="http://schemas.microsoft.com/office/drawing/2014/main" id="{A4AA27D6-8288-4347-9633-0DC4EAA0313D}"/>
              </a:ext>
            </a:extLst>
          </p:cNvPr>
          <p:cNvSpPr>
            <a:spLocks noGrp="1"/>
          </p:cNvSpPr>
          <p:nvPr>
            <p:ph type="pic" sz="quarter" idx="23"/>
          </p:nvPr>
        </p:nvSpPr>
        <p:spPr/>
      </p:sp>
      <p:sp>
        <p:nvSpPr>
          <p:cNvPr id="7" name="Text Placeholder 6">
            <a:extLst>
              <a:ext uri="{FF2B5EF4-FFF2-40B4-BE49-F238E27FC236}">
                <a16:creationId xmlns:a16="http://schemas.microsoft.com/office/drawing/2014/main" id="{553E1643-6405-1748-B1A3-153DF3C04487}"/>
              </a:ext>
            </a:extLst>
          </p:cNvPr>
          <p:cNvSpPr>
            <a:spLocks noGrp="1"/>
          </p:cNvSpPr>
          <p:nvPr>
            <p:ph type="body" sz="quarter" idx="24"/>
          </p:nvPr>
        </p:nvSpPr>
        <p:spPr/>
        <p:txBody>
          <a:bodyPr/>
          <a:lstStyle/>
          <a:p>
            <a:endParaRPr lang="en-AT"/>
          </a:p>
        </p:txBody>
      </p:sp>
      <p:sp>
        <p:nvSpPr>
          <p:cNvPr id="8" name="Text Placeholder 7">
            <a:extLst>
              <a:ext uri="{FF2B5EF4-FFF2-40B4-BE49-F238E27FC236}">
                <a16:creationId xmlns:a16="http://schemas.microsoft.com/office/drawing/2014/main" id="{79837B1C-30EE-4E40-8F21-FD545DD56268}"/>
              </a:ext>
            </a:extLst>
          </p:cNvPr>
          <p:cNvSpPr>
            <a:spLocks noGrp="1"/>
          </p:cNvSpPr>
          <p:nvPr>
            <p:ph type="body" sz="quarter" idx="25"/>
          </p:nvPr>
        </p:nvSpPr>
        <p:spPr/>
        <p:txBody>
          <a:bodyPr/>
          <a:lstStyle/>
          <a:p>
            <a:endParaRPr lang="en-AT"/>
          </a:p>
        </p:txBody>
      </p:sp>
      <p:sp>
        <p:nvSpPr>
          <p:cNvPr id="9" name="Picture Placeholder 8">
            <a:extLst>
              <a:ext uri="{FF2B5EF4-FFF2-40B4-BE49-F238E27FC236}">
                <a16:creationId xmlns:a16="http://schemas.microsoft.com/office/drawing/2014/main" id="{91DF92B7-50FC-DA46-90E5-999968114F13}"/>
              </a:ext>
            </a:extLst>
          </p:cNvPr>
          <p:cNvSpPr>
            <a:spLocks noGrp="1"/>
          </p:cNvSpPr>
          <p:nvPr>
            <p:ph type="pic" sz="quarter" idx="26"/>
          </p:nvPr>
        </p:nvSpPr>
        <p:spPr/>
      </p:sp>
      <p:sp>
        <p:nvSpPr>
          <p:cNvPr id="10" name="Text Placeholder 9">
            <a:extLst>
              <a:ext uri="{FF2B5EF4-FFF2-40B4-BE49-F238E27FC236}">
                <a16:creationId xmlns:a16="http://schemas.microsoft.com/office/drawing/2014/main" id="{99661B83-0CA6-B543-B8C0-BA2DBB407B48}"/>
              </a:ext>
            </a:extLst>
          </p:cNvPr>
          <p:cNvSpPr>
            <a:spLocks noGrp="1"/>
          </p:cNvSpPr>
          <p:nvPr>
            <p:ph type="body" sz="quarter" idx="27"/>
          </p:nvPr>
        </p:nvSpPr>
        <p:spPr/>
        <p:txBody>
          <a:bodyPr/>
          <a:lstStyle/>
          <a:p>
            <a:endParaRPr lang="en-AT"/>
          </a:p>
        </p:txBody>
      </p:sp>
      <p:sp>
        <p:nvSpPr>
          <p:cNvPr id="11" name="Text Placeholder 10">
            <a:extLst>
              <a:ext uri="{FF2B5EF4-FFF2-40B4-BE49-F238E27FC236}">
                <a16:creationId xmlns:a16="http://schemas.microsoft.com/office/drawing/2014/main" id="{6D4F4960-22AD-4444-8211-114CB8A4C83F}"/>
              </a:ext>
            </a:extLst>
          </p:cNvPr>
          <p:cNvSpPr>
            <a:spLocks noGrp="1"/>
          </p:cNvSpPr>
          <p:nvPr>
            <p:ph type="body" sz="quarter" idx="28"/>
          </p:nvPr>
        </p:nvSpPr>
        <p:spPr/>
        <p:txBody>
          <a:bodyPr/>
          <a:lstStyle/>
          <a:p>
            <a:endParaRPr lang="en-AT"/>
          </a:p>
        </p:txBody>
      </p:sp>
      <p:sp>
        <p:nvSpPr>
          <p:cNvPr id="12" name="Picture Placeholder 11">
            <a:extLst>
              <a:ext uri="{FF2B5EF4-FFF2-40B4-BE49-F238E27FC236}">
                <a16:creationId xmlns:a16="http://schemas.microsoft.com/office/drawing/2014/main" id="{3CD21480-4399-2242-8C4C-3649064893E4}"/>
              </a:ext>
            </a:extLst>
          </p:cNvPr>
          <p:cNvSpPr>
            <a:spLocks noGrp="1"/>
          </p:cNvSpPr>
          <p:nvPr>
            <p:ph type="pic" sz="quarter" idx="29"/>
          </p:nvPr>
        </p:nvSpPr>
        <p:spPr/>
      </p:sp>
      <p:sp>
        <p:nvSpPr>
          <p:cNvPr id="13" name="Text Placeholder 12">
            <a:extLst>
              <a:ext uri="{FF2B5EF4-FFF2-40B4-BE49-F238E27FC236}">
                <a16:creationId xmlns:a16="http://schemas.microsoft.com/office/drawing/2014/main" id="{EC414488-B638-7A44-B4E4-978B5F64DF92}"/>
              </a:ext>
            </a:extLst>
          </p:cNvPr>
          <p:cNvSpPr>
            <a:spLocks noGrp="1"/>
          </p:cNvSpPr>
          <p:nvPr>
            <p:ph type="body" sz="quarter" idx="30"/>
          </p:nvPr>
        </p:nvSpPr>
        <p:spPr/>
        <p:txBody>
          <a:bodyPr/>
          <a:lstStyle/>
          <a:p>
            <a:endParaRPr lang="en-AT"/>
          </a:p>
        </p:txBody>
      </p:sp>
      <p:sp>
        <p:nvSpPr>
          <p:cNvPr id="14" name="Text Placeholder 13">
            <a:extLst>
              <a:ext uri="{FF2B5EF4-FFF2-40B4-BE49-F238E27FC236}">
                <a16:creationId xmlns:a16="http://schemas.microsoft.com/office/drawing/2014/main" id="{56749724-1253-D14B-8994-40C15ABCF4F0}"/>
              </a:ext>
            </a:extLst>
          </p:cNvPr>
          <p:cNvSpPr>
            <a:spLocks noGrp="1"/>
          </p:cNvSpPr>
          <p:nvPr>
            <p:ph type="body" sz="quarter" idx="31"/>
          </p:nvPr>
        </p:nvSpPr>
        <p:spPr/>
        <p:txBody>
          <a:bodyPr/>
          <a:lstStyle/>
          <a:p>
            <a:endParaRPr lang="en-AT"/>
          </a:p>
        </p:txBody>
      </p:sp>
      <p:sp>
        <p:nvSpPr>
          <p:cNvPr id="15" name="Picture Placeholder 14">
            <a:extLst>
              <a:ext uri="{FF2B5EF4-FFF2-40B4-BE49-F238E27FC236}">
                <a16:creationId xmlns:a16="http://schemas.microsoft.com/office/drawing/2014/main" id="{AFEB9DBE-016E-1147-8AE2-9208E90C8CA0}"/>
              </a:ext>
            </a:extLst>
          </p:cNvPr>
          <p:cNvSpPr>
            <a:spLocks noGrp="1"/>
          </p:cNvSpPr>
          <p:nvPr>
            <p:ph type="pic" sz="quarter" idx="32"/>
          </p:nvPr>
        </p:nvSpPr>
        <p:spPr/>
      </p:sp>
      <p:sp>
        <p:nvSpPr>
          <p:cNvPr id="16" name="Text Placeholder 15">
            <a:extLst>
              <a:ext uri="{FF2B5EF4-FFF2-40B4-BE49-F238E27FC236}">
                <a16:creationId xmlns:a16="http://schemas.microsoft.com/office/drawing/2014/main" id="{B71493FE-9C94-0041-B0A0-E00B5C7514D6}"/>
              </a:ext>
            </a:extLst>
          </p:cNvPr>
          <p:cNvSpPr>
            <a:spLocks noGrp="1"/>
          </p:cNvSpPr>
          <p:nvPr>
            <p:ph type="body" sz="quarter" idx="33"/>
          </p:nvPr>
        </p:nvSpPr>
        <p:spPr/>
        <p:txBody>
          <a:bodyPr/>
          <a:lstStyle/>
          <a:p>
            <a:endParaRPr lang="en-AT"/>
          </a:p>
        </p:txBody>
      </p:sp>
      <p:sp>
        <p:nvSpPr>
          <p:cNvPr id="17" name="Text Placeholder 16">
            <a:extLst>
              <a:ext uri="{FF2B5EF4-FFF2-40B4-BE49-F238E27FC236}">
                <a16:creationId xmlns:a16="http://schemas.microsoft.com/office/drawing/2014/main" id="{5A2F76F3-AFF9-B642-857C-C76A36EBDEFB}"/>
              </a:ext>
            </a:extLst>
          </p:cNvPr>
          <p:cNvSpPr>
            <a:spLocks noGrp="1"/>
          </p:cNvSpPr>
          <p:nvPr>
            <p:ph type="body" sz="quarter" idx="34"/>
          </p:nvPr>
        </p:nvSpPr>
        <p:spPr/>
        <p:txBody>
          <a:bodyPr/>
          <a:lstStyle/>
          <a:p>
            <a:endParaRPr lang="en-AT"/>
          </a:p>
        </p:txBody>
      </p:sp>
      <p:sp>
        <p:nvSpPr>
          <p:cNvPr id="18" name="Picture Placeholder 17">
            <a:extLst>
              <a:ext uri="{FF2B5EF4-FFF2-40B4-BE49-F238E27FC236}">
                <a16:creationId xmlns:a16="http://schemas.microsoft.com/office/drawing/2014/main" id="{60A19114-4183-E34F-88CC-6637975A8507}"/>
              </a:ext>
            </a:extLst>
          </p:cNvPr>
          <p:cNvSpPr>
            <a:spLocks noGrp="1"/>
          </p:cNvSpPr>
          <p:nvPr>
            <p:ph type="pic" sz="quarter" idx="35"/>
          </p:nvPr>
        </p:nvSpPr>
        <p:spPr/>
      </p:sp>
      <p:sp>
        <p:nvSpPr>
          <p:cNvPr id="19" name="Text Placeholder 18">
            <a:extLst>
              <a:ext uri="{FF2B5EF4-FFF2-40B4-BE49-F238E27FC236}">
                <a16:creationId xmlns:a16="http://schemas.microsoft.com/office/drawing/2014/main" id="{F8D1A86D-D8AC-8241-963A-7A0171D702FE}"/>
              </a:ext>
            </a:extLst>
          </p:cNvPr>
          <p:cNvSpPr>
            <a:spLocks noGrp="1"/>
          </p:cNvSpPr>
          <p:nvPr>
            <p:ph type="body" sz="quarter" idx="36"/>
          </p:nvPr>
        </p:nvSpPr>
        <p:spPr/>
        <p:txBody>
          <a:bodyPr/>
          <a:lstStyle/>
          <a:p>
            <a:endParaRPr lang="en-AT"/>
          </a:p>
        </p:txBody>
      </p:sp>
      <p:sp>
        <p:nvSpPr>
          <p:cNvPr id="20" name="Text Placeholder 19">
            <a:extLst>
              <a:ext uri="{FF2B5EF4-FFF2-40B4-BE49-F238E27FC236}">
                <a16:creationId xmlns:a16="http://schemas.microsoft.com/office/drawing/2014/main" id="{61A6C0C1-05D1-A64B-91CF-2101E7486DF4}"/>
              </a:ext>
            </a:extLst>
          </p:cNvPr>
          <p:cNvSpPr>
            <a:spLocks noGrp="1"/>
          </p:cNvSpPr>
          <p:nvPr>
            <p:ph type="body" sz="quarter" idx="37"/>
          </p:nvPr>
        </p:nvSpPr>
        <p:spPr/>
        <p:txBody>
          <a:bodyPr/>
          <a:lstStyle/>
          <a:p>
            <a:endParaRPr lang="en-AT"/>
          </a:p>
        </p:txBody>
      </p:sp>
      <p:sp>
        <p:nvSpPr>
          <p:cNvPr id="21" name="Picture Placeholder 20">
            <a:extLst>
              <a:ext uri="{FF2B5EF4-FFF2-40B4-BE49-F238E27FC236}">
                <a16:creationId xmlns:a16="http://schemas.microsoft.com/office/drawing/2014/main" id="{970EBC97-4C6E-A54E-A0EF-88F873DA417F}"/>
              </a:ext>
            </a:extLst>
          </p:cNvPr>
          <p:cNvSpPr>
            <a:spLocks noGrp="1"/>
          </p:cNvSpPr>
          <p:nvPr>
            <p:ph type="pic" sz="quarter" idx="38"/>
          </p:nvPr>
        </p:nvSpPr>
        <p:spPr/>
      </p:sp>
      <p:sp>
        <p:nvSpPr>
          <p:cNvPr id="22" name="Text Placeholder 21">
            <a:extLst>
              <a:ext uri="{FF2B5EF4-FFF2-40B4-BE49-F238E27FC236}">
                <a16:creationId xmlns:a16="http://schemas.microsoft.com/office/drawing/2014/main" id="{F2077DEA-4449-5740-A7A1-8090D7C10BCC}"/>
              </a:ext>
            </a:extLst>
          </p:cNvPr>
          <p:cNvSpPr>
            <a:spLocks noGrp="1"/>
          </p:cNvSpPr>
          <p:nvPr>
            <p:ph type="body" sz="quarter" idx="39"/>
          </p:nvPr>
        </p:nvSpPr>
        <p:spPr/>
        <p:txBody>
          <a:bodyPr/>
          <a:lstStyle/>
          <a:p>
            <a:endParaRPr lang="en-AT"/>
          </a:p>
        </p:txBody>
      </p:sp>
      <p:sp>
        <p:nvSpPr>
          <p:cNvPr id="23" name="Text Placeholder 22">
            <a:extLst>
              <a:ext uri="{FF2B5EF4-FFF2-40B4-BE49-F238E27FC236}">
                <a16:creationId xmlns:a16="http://schemas.microsoft.com/office/drawing/2014/main" id="{3A8B7270-7289-DF4C-B230-9825818F52D1}"/>
              </a:ext>
            </a:extLst>
          </p:cNvPr>
          <p:cNvSpPr>
            <a:spLocks noGrp="1"/>
          </p:cNvSpPr>
          <p:nvPr>
            <p:ph type="body" sz="quarter" idx="40"/>
          </p:nvPr>
        </p:nvSpPr>
        <p:spPr/>
        <p:txBody>
          <a:bodyPr/>
          <a:lstStyle/>
          <a:p>
            <a:endParaRPr lang="en-AT"/>
          </a:p>
        </p:txBody>
      </p:sp>
      <p:sp>
        <p:nvSpPr>
          <p:cNvPr id="24" name="Picture Placeholder 23">
            <a:extLst>
              <a:ext uri="{FF2B5EF4-FFF2-40B4-BE49-F238E27FC236}">
                <a16:creationId xmlns:a16="http://schemas.microsoft.com/office/drawing/2014/main" id="{F192221C-EFA1-D645-B81D-D8A824BDC224}"/>
              </a:ext>
            </a:extLst>
          </p:cNvPr>
          <p:cNvSpPr>
            <a:spLocks noGrp="1"/>
          </p:cNvSpPr>
          <p:nvPr>
            <p:ph type="pic" sz="quarter" idx="41"/>
          </p:nvPr>
        </p:nvSpPr>
        <p:spPr/>
      </p:sp>
      <p:sp>
        <p:nvSpPr>
          <p:cNvPr id="25" name="Text Placeholder 24">
            <a:extLst>
              <a:ext uri="{FF2B5EF4-FFF2-40B4-BE49-F238E27FC236}">
                <a16:creationId xmlns:a16="http://schemas.microsoft.com/office/drawing/2014/main" id="{7E23EFD5-5F38-8045-B6F3-76AF683F60CA}"/>
              </a:ext>
            </a:extLst>
          </p:cNvPr>
          <p:cNvSpPr>
            <a:spLocks noGrp="1"/>
          </p:cNvSpPr>
          <p:nvPr>
            <p:ph type="body" sz="quarter" idx="42"/>
          </p:nvPr>
        </p:nvSpPr>
        <p:spPr/>
        <p:txBody>
          <a:bodyPr/>
          <a:lstStyle/>
          <a:p>
            <a:endParaRPr lang="en-AT"/>
          </a:p>
        </p:txBody>
      </p:sp>
      <p:sp>
        <p:nvSpPr>
          <p:cNvPr id="26" name="Text Placeholder 25">
            <a:extLst>
              <a:ext uri="{FF2B5EF4-FFF2-40B4-BE49-F238E27FC236}">
                <a16:creationId xmlns:a16="http://schemas.microsoft.com/office/drawing/2014/main" id="{802B8CAC-8B37-5B43-8D34-26D2F5CE23DD}"/>
              </a:ext>
            </a:extLst>
          </p:cNvPr>
          <p:cNvSpPr>
            <a:spLocks noGrp="1"/>
          </p:cNvSpPr>
          <p:nvPr>
            <p:ph type="body" sz="quarter" idx="43"/>
          </p:nvPr>
        </p:nvSpPr>
        <p:spPr/>
        <p:txBody>
          <a:bodyPr/>
          <a:lstStyle/>
          <a:p>
            <a:endParaRPr lang="en-AT"/>
          </a:p>
        </p:txBody>
      </p:sp>
      <p:sp>
        <p:nvSpPr>
          <p:cNvPr id="27" name="Picture Placeholder 26">
            <a:extLst>
              <a:ext uri="{FF2B5EF4-FFF2-40B4-BE49-F238E27FC236}">
                <a16:creationId xmlns:a16="http://schemas.microsoft.com/office/drawing/2014/main" id="{8AB13FB9-4DC9-F244-9E18-3317A2BA45F8}"/>
              </a:ext>
            </a:extLst>
          </p:cNvPr>
          <p:cNvSpPr>
            <a:spLocks noGrp="1"/>
          </p:cNvSpPr>
          <p:nvPr>
            <p:ph type="pic" sz="quarter" idx="44"/>
          </p:nvPr>
        </p:nvSpPr>
        <p:spPr/>
      </p:sp>
      <p:sp>
        <p:nvSpPr>
          <p:cNvPr id="28" name="Text Placeholder 27">
            <a:extLst>
              <a:ext uri="{FF2B5EF4-FFF2-40B4-BE49-F238E27FC236}">
                <a16:creationId xmlns:a16="http://schemas.microsoft.com/office/drawing/2014/main" id="{8B51D73D-EF09-E54E-8AF6-634EFB78CBE2}"/>
              </a:ext>
            </a:extLst>
          </p:cNvPr>
          <p:cNvSpPr>
            <a:spLocks noGrp="1"/>
          </p:cNvSpPr>
          <p:nvPr>
            <p:ph type="body" sz="quarter" idx="45"/>
          </p:nvPr>
        </p:nvSpPr>
        <p:spPr/>
        <p:txBody>
          <a:bodyPr/>
          <a:lstStyle/>
          <a:p>
            <a:endParaRPr lang="en-AT"/>
          </a:p>
        </p:txBody>
      </p:sp>
      <p:sp>
        <p:nvSpPr>
          <p:cNvPr id="29" name="Text Placeholder 28">
            <a:extLst>
              <a:ext uri="{FF2B5EF4-FFF2-40B4-BE49-F238E27FC236}">
                <a16:creationId xmlns:a16="http://schemas.microsoft.com/office/drawing/2014/main" id="{E1B6360D-C62D-4140-9F37-4DCE06BB6E7B}"/>
              </a:ext>
            </a:extLst>
          </p:cNvPr>
          <p:cNvSpPr>
            <a:spLocks noGrp="1"/>
          </p:cNvSpPr>
          <p:nvPr>
            <p:ph type="body" sz="quarter" idx="46"/>
          </p:nvPr>
        </p:nvSpPr>
        <p:spPr/>
        <p:txBody>
          <a:bodyPr/>
          <a:lstStyle/>
          <a:p>
            <a:endParaRPr lang="en-AT"/>
          </a:p>
        </p:txBody>
      </p:sp>
      <p:sp>
        <p:nvSpPr>
          <p:cNvPr id="30" name="Picture Placeholder 29">
            <a:extLst>
              <a:ext uri="{FF2B5EF4-FFF2-40B4-BE49-F238E27FC236}">
                <a16:creationId xmlns:a16="http://schemas.microsoft.com/office/drawing/2014/main" id="{C7BFE490-7ED0-2444-AA2B-6132F9B754A4}"/>
              </a:ext>
            </a:extLst>
          </p:cNvPr>
          <p:cNvSpPr>
            <a:spLocks noGrp="1"/>
          </p:cNvSpPr>
          <p:nvPr>
            <p:ph type="pic" sz="quarter" idx="47"/>
          </p:nvPr>
        </p:nvSpPr>
        <p:spPr/>
      </p:sp>
      <p:sp>
        <p:nvSpPr>
          <p:cNvPr id="31" name="Text Placeholder 30">
            <a:extLst>
              <a:ext uri="{FF2B5EF4-FFF2-40B4-BE49-F238E27FC236}">
                <a16:creationId xmlns:a16="http://schemas.microsoft.com/office/drawing/2014/main" id="{B5B9E34A-2611-E84B-BCA5-2C4B648A2550}"/>
              </a:ext>
            </a:extLst>
          </p:cNvPr>
          <p:cNvSpPr>
            <a:spLocks noGrp="1"/>
          </p:cNvSpPr>
          <p:nvPr>
            <p:ph type="body" sz="quarter" idx="48"/>
          </p:nvPr>
        </p:nvSpPr>
        <p:spPr/>
        <p:txBody>
          <a:bodyPr/>
          <a:lstStyle/>
          <a:p>
            <a:endParaRPr lang="en-AT"/>
          </a:p>
        </p:txBody>
      </p:sp>
      <p:sp>
        <p:nvSpPr>
          <p:cNvPr id="32" name="Text Placeholder 31">
            <a:extLst>
              <a:ext uri="{FF2B5EF4-FFF2-40B4-BE49-F238E27FC236}">
                <a16:creationId xmlns:a16="http://schemas.microsoft.com/office/drawing/2014/main" id="{E99BC9F6-7151-C14F-9FD0-A20693D2B5DA}"/>
              </a:ext>
            </a:extLst>
          </p:cNvPr>
          <p:cNvSpPr>
            <a:spLocks noGrp="1"/>
          </p:cNvSpPr>
          <p:nvPr>
            <p:ph type="body" sz="quarter" idx="49"/>
          </p:nvPr>
        </p:nvSpPr>
        <p:spPr/>
        <p:txBody>
          <a:bodyPr/>
          <a:lstStyle/>
          <a:p>
            <a:endParaRPr lang="en-AT"/>
          </a:p>
        </p:txBody>
      </p:sp>
      <p:sp>
        <p:nvSpPr>
          <p:cNvPr id="33" name="Picture Placeholder 32">
            <a:extLst>
              <a:ext uri="{FF2B5EF4-FFF2-40B4-BE49-F238E27FC236}">
                <a16:creationId xmlns:a16="http://schemas.microsoft.com/office/drawing/2014/main" id="{E0F5C5F8-15B4-9D47-9A42-418FE9F9FDFA}"/>
              </a:ext>
            </a:extLst>
          </p:cNvPr>
          <p:cNvSpPr>
            <a:spLocks noGrp="1"/>
          </p:cNvSpPr>
          <p:nvPr>
            <p:ph type="pic" sz="quarter" idx="50"/>
          </p:nvPr>
        </p:nvSpPr>
        <p:spPr/>
      </p:sp>
      <p:sp>
        <p:nvSpPr>
          <p:cNvPr id="34" name="Text Placeholder 33">
            <a:extLst>
              <a:ext uri="{FF2B5EF4-FFF2-40B4-BE49-F238E27FC236}">
                <a16:creationId xmlns:a16="http://schemas.microsoft.com/office/drawing/2014/main" id="{1365AC62-4C82-2F4A-925C-3023DD5BBACD}"/>
              </a:ext>
            </a:extLst>
          </p:cNvPr>
          <p:cNvSpPr>
            <a:spLocks noGrp="1"/>
          </p:cNvSpPr>
          <p:nvPr>
            <p:ph type="body" sz="quarter" idx="51"/>
          </p:nvPr>
        </p:nvSpPr>
        <p:spPr/>
        <p:txBody>
          <a:bodyPr/>
          <a:lstStyle/>
          <a:p>
            <a:endParaRPr lang="en-AT"/>
          </a:p>
        </p:txBody>
      </p:sp>
      <p:sp>
        <p:nvSpPr>
          <p:cNvPr id="35" name="Text Placeholder 34">
            <a:extLst>
              <a:ext uri="{FF2B5EF4-FFF2-40B4-BE49-F238E27FC236}">
                <a16:creationId xmlns:a16="http://schemas.microsoft.com/office/drawing/2014/main" id="{B3DAF305-AECB-0442-B53B-A944BCC51BF9}"/>
              </a:ext>
            </a:extLst>
          </p:cNvPr>
          <p:cNvSpPr>
            <a:spLocks noGrp="1"/>
          </p:cNvSpPr>
          <p:nvPr>
            <p:ph type="body" sz="quarter" idx="52"/>
          </p:nvPr>
        </p:nvSpPr>
        <p:spPr/>
        <p:txBody>
          <a:bodyPr/>
          <a:lstStyle/>
          <a:p>
            <a:endParaRPr lang="en-AT"/>
          </a:p>
        </p:txBody>
      </p:sp>
      <p:sp>
        <p:nvSpPr>
          <p:cNvPr id="36" name="Picture Placeholder 35">
            <a:extLst>
              <a:ext uri="{FF2B5EF4-FFF2-40B4-BE49-F238E27FC236}">
                <a16:creationId xmlns:a16="http://schemas.microsoft.com/office/drawing/2014/main" id="{E6D44D5E-7BA9-BB4C-B42C-2CE34D2201BD}"/>
              </a:ext>
            </a:extLst>
          </p:cNvPr>
          <p:cNvSpPr>
            <a:spLocks noGrp="1"/>
          </p:cNvSpPr>
          <p:nvPr>
            <p:ph type="pic" sz="quarter" idx="10"/>
          </p:nvPr>
        </p:nvSpPr>
        <p:spPr/>
      </p:sp>
      <p:sp>
        <p:nvSpPr>
          <p:cNvPr id="37" name="Text Placeholder 36">
            <a:extLst>
              <a:ext uri="{FF2B5EF4-FFF2-40B4-BE49-F238E27FC236}">
                <a16:creationId xmlns:a16="http://schemas.microsoft.com/office/drawing/2014/main" id="{3F203D32-92B1-3144-840B-61F56660B8E7}"/>
              </a:ext>
            </a:extLst>
          </p:cNvPr>
          <p:cNvSpPr>
            <a:spLocks noGrp="1"/>
          </p:cNvSpPr>
          <p:nvPr>
            <p:ph type="body" sz="quarter" idx="11"/>
          </p:nvPr>
        </p:nvSpPr>
        <p:spPr/>
        <p:txBody>
          <a:bodyPr/>
          <a:lstStyle/>
          <a:p>
            <a:endParaRPr lang="en-AT"/>
          </a:p>
        </p:txBody>
      </p:sp>
    </p:spTree>
    <p:extLst>
      <p:ext uri="{BB962C8B-B14F-4D97-AF65-F5344CB8AC3E}">
        <p14:creationId xmlns:p14="http://schemas.microsoft.com/office/powerpoint/2010/main" val="344251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3427-72A7-2F45-A252-9B4C4BFDA0DA}"/>
              </a:ext>
            </a:extLst>
          </p:cNvPr>
          <p:cNvSpPr>
            <a:spLocks noGrp="1"/>
          </p:cNvSpPr>
          <p:nvPr>
            <p:ph type="title"/>
          </p:nvPr>
        </p:nvSpPr>
        <p:spPr/>
        <p:txBody>
          <a:bodyPr/>
          <a:lstStyle/>
          <a:p>
            <a:endParaRPr lang="en-AT"/>
          </a:p>
        </p:txBody>
      </p:sp>
      <p:sp>
        <p:nvSpPr>
          <p:cNvPr id="3" name="Content Placeholder 2">
            <a:extLst>
              <a:ext uri="{FF2B5EF4-FFF2-40B4-BE49-F238E27FC236}">
                <a16:creationId xmlns:a16="http://schemas.microsoft.com/office/drawing/2014/main" id="{78CE7758-B874-EA4C-9918-B5EF92EBD973}"/>
              </a:ext>
            </a:extLst>
          </p:cNvPr>
          <p:cNvSpPr>
            <a:spLocks noGrp="1"/>
          </p:cNvSpPr>
          <p:nvPr>
            <p:ph idx="1"/>
          </p:nvPr>
        </p:nvSpPr>
        <p:spPr/>
        <p:txBody>
          <a:bodyPr/>
          <a:lstStyle/>
          <a:p>
            <a:endParaRPr lang="en-AT"/>
          </a:p>
        </p:txBody>
      </p:sp>
      <p:sp>
        <p:nvSpPr>
          <p:cNvPr id="4" name="Picture Placeholder 3">
            <a:extLst>
              <a:ext uri="{FF2B5EF4-FFF2-40B4-BE49-F238E27FC236}">
                <a16:creationId xmlns:a16="http://schemas.microsoft.com/office/drawing/2014/main" id="{0CFAEA4F-C724-CD43-A3E4-1D4FDA4F1AA1}"/>
              </a:ext>
            </a:extLst>
          </p:cNvPr>
          <p:cNvSpPr>
            <a:spLocks noGrp="1"/>
          </p:cNvSpPr>
          <p:nvPr>
            <p:ph type="pic" sz="quarter" idx="10"/>
          </p:nvPr>
        </p:nvSpPr>
        <p:spPr/>
      </p:sp>
      <p:sp>
        <p:nvSpPr>
          <p:cNvPr id="5" name="Text Placeholder 4">
            <a:extLst>
              <a:ext uri="{FF2B5EF4-FFF2-40B4-BE49-F238E27FC236}">
                <a16:creationId xmlns:a16="http://schemas.microsoft.com/office/drawing/2014/main" id="{336E24BF-CD50-6843-B12D-73DE117EE80E}"/>
              </a:ext>
            </a:extLst>
          </p:cNvPr>
          <p:cNvSpPr>
            <a:spLocks noGrp="1"/>
          </p:cNvSpPr>
          <p:nvPr>
            <p:ph type="body" sz="quarter" idx="11"/>
          </p:nvPr>
        </p:nvSpPr>
        <p:spPr/>
        <p:txBody>
          <a:bodyPr/>
          <a:lstStyle/>
          <a:p>
            <a:endParaRPr lang="en-AT"/>
          </a:p>
        </p:txBody>
      </p:sp>
      <p:sp>
        <p:nvSpPr>
          <p:cNvPr id="6" name="Text Placeholder 5">
            <a:extLst>
              <a:ext uri="{FF2B5EF4-FFF2-40B4-BE49-F238E27FC236}">
                <a16:creationId xmlns:a16="http://schemas.microsoft.com/office/drawing/2014/main" id="{21F1378E-3F2F-BB45-B878-062EB03F6734}"/>
              </a:ext>
            </a:extLst>
          </p:cNvPr>
          <p:cNvSpPr>
            <a:spLocks noGrp="1"/>
          </p:cNvSpPr>
          <p:nvPr>
            <p:ph type="body" sz="quarter" idx="26"/>
          </p:nvPr>
        </p:nvSpPr>
        <p:spPr/>
        <p:txBody>
          <a:bodyPr/>
          <a:lstStyle/>
          <a:p>
            <a:endParaRPr lang="en-AT"/>
          </a:p>
        </p:txBody>
      </p:sp>
      <p:sp>
        <p:nvSpPr>
          <p:cNvPr id="7" name="Text Placeholder 6">
            <a:extLst>
              <a:ext uri="{FF2B5EF4-FFF2-40B4-BE49-F238E27FC236}">
                <a16:creationId xmlns:a16="http://schemas.microsoft.com/office/drawing/2014/main" id="{6E017DC0-7313-4A4B-9EFD-9ACB6F7F045E}"/>
              </a:ext>
            </a:extLst>
          </p:cNvPr>
          <p:cNvSpPr>
            <a:spLocks noGrp="1"/>
          </p:cNvSpPr>
          <p:nvPr>
            <p:ph type="body" sz="quarter" idx="27"/>
          </p:nvPr>
        </p:nvSpPr>
        <p:spPr/>
        <p:txBody>
          <a:bodyPr/>
          <a:lstStyle/>
          <a:p>
            <a:endParaRPr lang="en-AT"/>
          </a:p>
        </p:txBody>
      </p:sp>
    </p:spTree>
    <p:extLst>
      <p:ext uri="{BB962C8B-B14F-4D97-AF65-F5344CB8AC3E}">
        <p14:creationId xmlns:p14="http://schemas.microsoft.com/office/powerpoint/2010/main" val="123030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2FF3-7EC8-3E4A-B72E-AE243BFC1983}"/>
              </a:ext>
            </a:extLst>
          </p:cNvPr>
          <p:cNvSpPr>
            <a:spLocks noGrp="1"/>
          </p:cNvSpPr>
          <p:nvPr>
            <p:ph type="title"/>
          </p:nvPr>
        </p:nvSpPr>
        <p:spPr/>
        <p:txBody>
          <a:bodyPr/>
          <a:lstStyle/>
          <a:p>
            <a:endParaRPr lang="en-AT"/>
          </a:p>
        </p:txBody>
      </p:sp>
      <p:sp>
        <p:nvSpPr>
          <p:cNvPr id="3" name="Picture Placeholder 2">
            <a:extLst>
              <a:ext uri="{FF2B5EF4-FFF2-40B4-BE49-F238E27FC236}">
                <a16:creationId xmlns:a16="http://schemas.microsoft.com/office/drawing/2014/main" id="{DFF85691-736F-0042-B3AD-8C5FE39082EB}"/>
              </a:ext>
            </a:extLst>
          </p:cNvPr>
          <p:cNvSpPr>
            <a:spLocks noGrp="1"/>
          </p:cNvSpPr>
          <p:nvPr>
            <p:ph type="pic" sz="quarter" idx="10"/>
          </p:nvPr>
        </p:nvSpPr>
        <p:spPr/>
      </p:sp>
      <p:sp>
        <p:nvSpPr>
          <p:cNvPr id="4" name="Text Placeholder 3">
            <a:extLst>
              <a:ext uri="{FF2B5EF4-FFF2-40B4-BE49-F238E27FC236}">
                <a16:creationId xmlns:a16="http://schemas.microsoft.com/office/drawing/2014/main" id="{0D716AA8-88D6-984E-AF25-F77EE7219093}"/>
              </a:ext>
            </a:extLst>
          </p:cNvPr>
          <p:cNvSpPr>
            <a:spLocks noGrp="1"/>
          </p:cNvSpPr>
          <p:nvPr>
            <p:ph type="body" sz="quarter" idx="11"/>
          </p:nvPr>
        </p:nvSpPr>
        <p:spPr/>
        <p:txBody>
          <a:bodyPr/>
          <a:lstStyle/>
          <a:p>
            <a:endParaRPr lang="en-AT"/>
          </a:p>
        </p:txBody>
      </p:sp>
      <p:sp>
        <p:nvSpPr>
          <p:cNvPr id="5" name="Text Placeholder 4">
            <a:extLst>
              <a:ext uri="{FF2B5EF4-FFF2-40B4-BE49-F238E27FC236}">
                <a16:creationId xmlns:a16="http://schemas.microsoft.com/office/drawing/2014/main" id="{4FF57550-3C30-4844-918A-715ADC0EF404}"/>
              </a:ext>
            </a:extLst>
          </p:cNvPr>
          <p:cNvSpPr>
            <a:spLocks noGrp="1"/>
          </p:cNvSpPr>
          <p:nvPr>
            <p:ph type="body" sz="quarter" idx="26"/>
          </p:nvPr>
        </p:nvSpPr>
        <p:spPr/>
        <p:txBody>
          <a:bodyPr/>
          <a:lstStyle/>
          <a:p>
            <a:endParaRPr lang="en-AT"/>
          </a:p>
        </p:txBody>
      </p:sp>
      <p:sp>
        <p:nvSpPr>
          <p:cNvPr id="6" name="Text Placeholder 5">
            <a:extLst>
              <a:ext uri="{FF2B5EF4-FFF2-40B4-BE49-F238E27FC236}">
                <a16:creationId xmlns:a16="http://schemas.microsoft.com/office/drawing/2014/main" id="{865A7647-BAF7-564E-A3DA-C2975D65EE04}"/>
              </a:ext>
            </a:extLst>
          </p:cNvPr>
          <p:cNvSpPr>
            <a:spLocks noGrp="1"/>
          </p:cNvSpPr>
          <p:nvPr>
            <p:ph type="body" sz="quarter" idx="27"/>
          </p:nvPr>
        </p:nvSpPr>
        <p:spPr/>
        <p:txBody>
          <a:bodyPr/>
          <a:lstStyle/>
          <a:p>
            <a:endParaRPr lang="en-AT"/>
          </a:p>
        </p:txBody>
      </p:sp>
      <p:sp>
        <p:nvSpPr>
          <p:cNvPr id="7" name="Text Placeholder 6">
            <a:extLst>
              <a:ext uri="{FF2B5EF4-FFF2-40B4-BE49-F238E27FC236}">
                <a16:creationId xmlns:a16="http://schemas.microsoft.com/office/drawing/2014/main" id="{DE35E803-9DA8-3E41-8CCF-CBD3D6BAC19D}"/>
              </a:ext>
            </a:extLst>
          </p:cNvPr>
          <p:cNvSpPr>
            <a:spLocks noGrp="1"/>
          </p:cNvSpPr>
          <p:nvPr>
            <p:ph type="body" sz="quarter" idx="28"/>
          </p:nvPr>
        </p:nvSpPr>
        <p:spPr/>
        <p:txBody>
          <a:bodyPr/>
          <a:lstStyle/>
          <a:p>
            <a:endParaRPr lang="en-AT"/>
          </a:p>
        </p:txBody>
      </p:sp>
      <p:sp>
        <p:nvSpPr>
          <p:cNvPr id="8" name="Text Placeholder 7">
            <a:extLst>
              <a:ext uri="{FF2B5EF4-FFF2-40B4-BE49-F238E27FC236}">
                <a16:creationId xmlns:a16="http://schemas.microsoft.com/office/drawing/2014/main" id="{A0493A8C-C5CF-5D49-81B3-0D0DE332695A}"/>
              </a:ext>
            </a:extLst>
          </p:cNvPr>
          <p:cNvSpPr>
            <a:spLocks noGrp="1"/>
          </p:cNvSpPr>
          <p:nvPr>
            <p:ph type="body" sz="quarter" idx="29"/>
          </p:nvPr>
        </p:nvSpPr>
        <p:spPr/>
        <p:txBody>
          <a:bodyPr/>
          <a:lstStyle/>
          <a:p>
            <a:endParaRPr lang="en-AT"/>
          </a:p>
        </p:txBody>
      </p:sp>
      <p:sp>
        <p:nvSpPr>
          <p:cNvPr id="9" name="Text Placeholder 8">
            <a:extLst>
              <a:ext uri="{FF2B5EF4-FFF2-40B4-BE49-F238E27FC236}">
                <a16:creationId xmlns:a16="http://schemas.microsoft.com/office/drawing/2014/main" id="{5F49F95E-FFD3-9F46-A198-2D95CC474689}"/>
              </a:ext>
            </a:extLst>
          </p:cNvPr>
          <p:cNvSpPr>
            <a:spLocks noGrp="1"/>
          </p:cNvSpPr>
          <p:nvPr>
            <p:ph type="body" sz="quarter" idx="30"/>
          </p:nvPr>
        </p:nvSpPr>
        <p:spPr/>
        <p:txBody>
          <a:bodyPr/>
          <a:lstStyle/>
          <a:p>
            <a:endParaRPr lang="en-AT"/>
          </a:p>
        </p:txBody>
      </p:sp>
      <p:sp>
        <p:nvSpPr>
          <p:cNvPr id="10" name="Text Placeholder 9">
            <a:extLst>
              <a:ext uri="{FF2B5EF4-FFF2-40B4-BE49-F238E27FC236}">
                <a16:creationId xmlns:a16="http://schemas.microsoft.com/office/drawing/2014/main" id="{59C4C7DF-0588-ED49-A45E-A7F095F4EA4F}"/>
              </a:ext>
            </a:extLst>
          </p:cNvPr>
          <p:cNvSpPr>
            <a:spLocks noGrp="1"/>
          </p:cNvSpPr>
          <p:nvPr>
            <p:ph type="body" sz="quarter" idx="31"/>
          </p:nvPr>
        </p:nvSpPr>
        <p:spPr/>
        <p:txBody>
          <a:bodyPr/>
          <a:lstStyle/>
          <a:p>
            <a:endParaRPr lang="en-AT"/>
          </a:p>
        </p:txBody>
      </p:sp>
    </p:spTree>
    <p:extLst>
      <p:ext uri="{BB962C8B-B14F-4D97-AF65-F5344CB8AC3E}">
        <p14:creationId xmlns:p14="http://schemas.microsoft.com/office/powerpoint/2010/main" val="128356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B2CB-5FDB-BE41-B590-3249F1C68D7B}"/>
              </a:ext>
            </a:extLst>
          </p:cNvPr>
          <p:cNvSpPr>
            <a:spLocks noGrp="1"/>
          </p:cNvSpPr>
          <p:nvPr>
            <p:ph type="title"/>
          </p:nvPr>
        </p:nvSpPr>
        <p:spPr/>
        <p:txBody>
          <a:bodyPr/>
          <a:lstStyle/>
          <a:p>
            <a:endParaRPr lang="en-AT"/>
          </a:p>
        </p:txBody>
      </p:sp>
      <p:sp>
        <p:nvSpPr>
          <p:cNvPr id="3" name="Content Placeholder 2">
            <a:extLst>
              <a:ext uri="{FF2B5EF4-FFF2-40B4-BE49-F238E27FC236}">
                <a16:creationId xmlns:a16="http://schemas.microsoft.com/office/drawing/2014/main" id="{4A83D077-76F8-DA4E-B6B2-50EDE99FE546}"/>
              </a:ext>
            </a:extLst>
          </p:cNvPr>
          <p:cNvSpPr>
            <a:spLocks noGrp="1"/>
          </p:cNvSpPr>
          <p:nvPr>
            <p:ph idx="14"/>
          </p:nvPr>
        </p:nvSpPr>
        <p:spPr/>
        <p:txBody>
          <a:bodyPr/>
          <a:lstStyle/>
          <a:p>
            <a:endParaRPr lang="en-AT"/>
          </a:p>
        </p:txBody>
      </p:sp>
      <p:sp>
        <p:nvSpPr>
          <p:cNvPr id="4" name="Picture Placeholder 3">
            <a:extLst>
              <a:ext uri="{FF2B5EF4-FFF2-40B4-BE49-F238E27FC236}">
                <a16:creationId xmlns:a16="http://schemas.microsoft.com/office/drawing/2014/main" id="{92F0C22D-22FB-274B-A301-FBB183299F24}"/>
              </a:ext>
            </a:extLst>
          </p:cNvPr>
          <p:cNvSpPr>
            <a:spLocks noGrp="1"/>
          </p:cNvSpPr>
          <p:nvPr>
            <p:ph type="pic" sz="quarter" idx="10"/>
          </p:nvPr>
        </p:nvSpPr>
        <p:spPr/>
      </p:sp>
      <p:sp>
        <p:nvSpPr>
          <p:cNvPr id="5" name="Text Placeholder 4">
            <a:extLst>
              <a:ext uri="{FF2B5EF4-FFF2-40B4-BE49-F238E27FC236}">
                <a16:creationId xmlns:a16="http://schemas.microsoft.com/office/drawing/2014/main" id="{3708331B-7D4E-D74C-B8E6-A107774DC4E4}"/>
              </a:ext>
            </a:extLst>
          </p:cNvPr>
          <p:cNvSpPr>
            <a:spLocks noGrp="1"/>
          </p:cNvSpPr>
          <p:nvPr>
            <p:ph type="body" sz="quarter" idx="11"/>
          </p:nvPr>
        </p:nvSpPr>
        <p:spPr/>
        <p:txBody>
          <a:bodyPr/>
          <a:lstStyle/>
          <a:p>
            <a:endParaRPr lang="en-AT"/>
          </a:p>
        </p:txBody>
      </p:sp>
      <p:sp>
        <p:nvSpPr>
          <p:cNvPr id="6" name="Text Placeholder 5">
            <a:extLst>
              <a:ext uri="{FF2B5EF4-FFF2-40B4-BE49-F238E27FC236}">
                <a16:creationId xmlns:a16="http://schemas.microsoft.com/office/drawing/2014/main" id="{FE1B1AD6-E956-2543-BF5B-1C3CC734D8E7}"/>
              </a:ext>
            </a:extLst>
          </p:cNvPr>
          <p:cNvSpPr>
            <a:spLocks noGrp="1"/>
          </p:cNvSpPr>
          <p:nvPr>
            <p:ph type="body" sz="quarter" idx="26"/>
          </p:nvPr>
        </p:nvSpPr>
        <p:spPr/>
        <p:txBody>
          <a:bodyPr/>
          <a:lstStyle/>
          <a:p>
            <a:endParaRPr lang="en-AT"/>
          </a:p>
        </p:txBody>
      </p:sp>
      <p:sp>
        <p:nvSpPr>
          <p:cNvPr id="7" name="Text Placeholder 6">
            <a:extLst>
              <a:ext uri="{FF2B5EF4-FFF2-40B4-BE49-F238E27FC236}">
                <a16:creationId xmlns:a16="http://schemas.microsoft.com/office/drawing/2014/main" id="{C6340DA6-46B8-8741-867B-5C0E83D3327B}"/>
              </a:ext>
            </a:extLst>
          </p:cNvPr>
          <p:cNvSpPr>
            <a:spLocks noGrp="1"/>
          </p:cNvSpPr>
          <p:nvPr>
            <p:ph type="body" sz="quarter" idx="27"/>
          </p:nvPr>
        </p:nvSpPr>
        <p:spPr/>
        <p:txBody>
          <a:bodyPr/>
          <a:lstStyle/>
          <a:p>
            <a:endParaRPr lang="en-AT"/>
          </a:p>
        </p:txBody>
      </p:sp>
      <p:sp>
        <p:nvSpPr>
          <p:cNvPr id="8" name="Content Placeholder 7">
            <a:extLst>
              <a:ext uri="{FF2B5EF4-FFF2-40B4-BE49-F238E27FC236}">
                <a16:creationId xmlns:a16="http://schemas.microsoft.com/office/drawing/2014/main" id="{28E8C9D8-55AF-074A-8EE1-FA4CE6AD6CFB}"/>
              </a:ext>
            </a:extLst>
          </p:cNvPr>
          <p:cNvSpPr>
            <a:spLocks noGrp="1"/>
          </p:cNvSpPr>
          <p:nvPr>
            <p:ph idx="28"/>
          </p:nvPr>
        </p:nvSpPr>
        <p:spPr/>
        <p:txBody>
          <a:bodyPr/>
          <a:lstStyle/>
          <a:p>
            <a:endParaRPr lang="en-AT"/>
          </a:p>
        </p:txBody>
      </p:sp>
    </p:spTree>
    <p:extLst>
      <p:ext uri="{BB962C8B-B14F-4D97-AF65-F5344CB8AC3E}">
        <p14:creationId xmlns:p14="http://schemas.microsoft.com/office/powerpoint/2010/main" val="15692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EF-98B0-A94C-8FC9-CB2610194BB6}"/>
              </a:ext>
            </a:extLst>
          </p:cNvPr>
          <p:cNvSpPr>
            <a:spLocks noGrp="1"/>
          </p:cNvSpPr>
          <p:nvPr>
            <p:ph type="title"/>
          </p:nvPr>
        </p:nvSpPr>
        <p:spPr>
          <a:xfrm>
            <a:off x="821107" y="763663"/>
            <a:ext cx="4232325" cy="1184739"/>
          </a:xfrm>
        </p:spPr>
        <p:txBody>
          <a:bodyPr>
            <a:noAutofit/>
          </a:bodyPr>
          <a:lstStyle/>
          <a:p>
            <a:pPr>
              <a:lnSpc>
                <a:spcPct val="100000"/>
              </a:lnSpc>
              <a:spcBef>
                <a:spcPts val="125"/>
              </a:spcBef>
              <a:spcAft>
                <a:spcPts val="125"/>
              </a:spcAft>
            </a:pPr>
            <a:r>
              <a:rPr lang="en-AT" sz="4400" dirty="0">
                <a:solidFill>
                  <a:srgbClr val="082530"/>
                </a:solidFill>
              </a:rPr>
              <a:t>How To Start</a:t>
            </a:r>
            <a:br>
              <a:rPr lang="en-AT" sz="4400" dirty="0">
                <a:solidFill>
                  <a:srgbClr val="082530"/>
                </a:solidFill>
              </a:rPr>
            </a:br>
            <a:endParaRPr lang="en-AT" sz="4400" dirty="0">
              <a:solidFill>
                <a:srgbClr val="082530"/>
              </a:solidFill>
            </a:endParaRPr>
          </a:p>
        </p:txBody>
      </p:sp>
      <p:sp>
        <p:nvSpPr>
          <p:cNvPr id="16" name="TextBox 15">
            <a:extLst>
              <a:ext uri="{FF2B5EF4-FFF2-40B4-BE49-F238E27FC236}">
                <a16:creationId xmlns:a16="http://schemas.microsoft.com/office/drawing/2014/main" id="{0AFF1C45-8F35-5B40-9AB3-61F4FB08B523}"/>
              </a:ext>
            </a:extLst>
          </p:cNvPr>
          <p:cNvSpPr txBox="1"/>
          <p:nvPr/>
        </p:nvSpPr>
        <p:spPr>
          <a:xfrm>
            <a:off x="1051844" y="2321004"/>
            <a:ext cx="3332149" cy="2800767"/>
          </a:xfrm>
          <a:prstGeom prst="rect">
            <a:avLst/>
          </a:prstGeom>
          <a:noFill/>
        </p:spPr>
        <p:txBody>
          <a:bodyPr wrap="square" rtlCol="0">
            <a:spAutoFit/>
          </a:bodyPr>
          <a:lstStyle/>
          <a:p>
            <a:r>
              <a:rPr lang="en-AT" sz="1100" dirty="0">
                <a:solidFill>
                  <a:srgbClr val="082530"/>
                </a:solidFill>
              </a:rPr>
              <a:t>This template consists of </a:t>
            </a:r>
            <a:r>
              <a:rPr lang="en-AT" sz="1100" b="1" dirty="0">
                <a:solidFill>
                  <a:srgbClr val="082530"/>
                </a:solidFill>
              </a:rPr>
              <a:t>predefined master slides </a:t>
            </a:r>
            <a:r>
              <a:rPr lang="en-AT" sz="1100" dirty="0">
                <a:solidFill>
                  <a:srgbClr val="082530"/>
                </a:solidFill>
              </a:rPr>
              <a:t>for different content types you might need for your pitch. </a:t>
            </a:r>
          </a:p>
          <a:p>
            <a:endParaRPr lang="en-AT" sz="1100" dirty="0">
              <a:solidFill>
                <a:srgbClr val="082530"/>
              </a:solidFill>
            </a:endParaRPr>
          </a:p>
          <a:p>
            <a:r>
              <a:rPr lang="en-AT" sz="1100" dirty="0">
                <a:solidFill>
                  <a:srgbClr val="082530"/>
                </a:solidFill>
              </a:rPr>
              <a:t>Start by clicking on “New Slide”</a:t>
            </a:r>
            <a:r>
              <a:rPr lang="de-AT" sz="1100" dirty="0">
                <a:solidFill>
                  <a:srgbClr val="082530"/>
                </a:solidFill>
              </a:rPr>
              <a:t> in the upper left corner</a:t>
            </a:r>
            <a:r>
              <a:rPr lang="en-AT" sz="1100" dirty="0">
                <a:solidFill>
                  <a:srgbClr val="082530"/>
                </a:solidFill>
              </a:rPr>
              <a:t> to start including your specific content. </a:t>
            </a:r>
          </a:p>
          <a:p>
            <a:endParaRPr lang="en-AT" sz="1100" dirty="0">
              <a:solidFill>
                <a:srgbClr val="082530"/>
              </a:solidFill>
            </a:endParaRPr>
          </a:p>
          <a:p>
            <a:r>
              <a:rPr lang="en-AT" sz="1100" dirty="0">
                <a:solidFill>
                  <a:srgbClr val="082530"/>
                </a:solidFill>
              </a:rPr>
              <a:t>We prepared slides for these content topics:</a:t>
            </a:r>
          </a:p>
          <a:p>
            <a:r>
              <a:rPr lang="en-AT" sz="1100" dirty="0">
                <a:solidFill>
                  <a:srgbClr val="082530"/>
                </a:solidFill>
              </a:rPr>
              <a:t> </a:t>
            </a:r>
          </a:p>
          <a:p>
            <a:pPr marL="342900" indent="-342900">
              <a:buFont typeface="Arial" panose="020B0604020202020204" pitchFamily="34" charset="0"/>
              <a:buChar char="•"/>
            </a:pPr>
            <a:r>
              <a:rPr lang="en-AT" sz="1100" dirty="0">
                <a:solidFill>
                  <a:srgbClr val="082530"/>
                </a:solidFill>
              </a:rPr>
              <a:t>Event introduction / title</a:t>
            </a:r>
          </a:p>
          <a:p>
            <a:pPr marL="342900" indent="-342900">
              <a:buFont typeface="Arial" panose="020B0604020202020204" pitchFamily="34" charset="0"/>
              <a:buChar char="•"/>
            </a:pPr>
            <a:r>
              <a:rPr lang="en-AT" sz="1100" dirty="0">
                <a:solidFill>
                  <a:srgbClr val="082530"/>
                </a:solidFill>
              </a:rPr>
              <a:t>Program / agenda outline</a:t>
            </a:r>
          </a:p>
          <a:p>
            <a:pPr marL="342900" indent="-342900">
              <a:buFont typeface="Arial" panose="020B0604020202020204" pitchFamily="34" charset="0"/>
              <a:buChar char="•"/>
            </a:pPr>
            <a:r>
              <a:rPr lang="en-AT" sz="1100" dirty="0">
                <a:solidFill>
                  <a:srgbClr val="082530"/>
                </a:solidFill>
              </a:rPr>
              <a:t>Event data and media reach</a:t>
            </a:r>
          </a:p>
          <a:p>
            <a:pPr marL="342900" indent="-342900">
              <a:buFont typeface="Arial" panose="020B0604020202020204" pitchFamily="34" charset="0"/>
              <a:buChar char="•"/>
            </a:pPr>
            <a:r>
              <a:rPr lang="en-AT" sz="1100" dirty="0">
                <a:solidFill>
                  <a:srgbClr val="082530"/>
                </a:solidFill>
              </a:rPr>
              <a:t>Audience</a:t>
            </a:r>
          </a:p>
          <a:p>
            <a:pPr marL="342900" indent="-342900">
              <a:buFont typeface="Arial" panose="020B0604020202020204" pitchFamily="34" charset="0"/>
              <a:buChar char="•"/>
            </a:pPr>
            <a:r>
              <a:rPr lang="en-AT" sz="1100" dirty="0">
                <a:solidFill>
                  <a:srgbClr val="082530"/>
                </a:solidFill>
              </a:rPr>
              <a:t>Speakers</a:t>
            </a:r>
          </a:p>
          <a:p>
            <a:pPr marL="342900" indent="-342900">
              <a:buFont typeface="Arial" panose="020B0604020202020204" pitchFamily="34" charset="0"/>
              <a:buChar char="•"/>
            </a:pPr>
            <a:r>
              <a:rPr lang="en-AT" sz="1100" dirty="0">
                <a:solidFill>
                  <a:srgbClr val="082530"/>
                </a:solidFill>
              </a:rPr>
              <a:t>Sponsorship packages</a:t>
            </a:r>
          </a:p>
          <a:p>
            <a:pPr marL="342900" indent="-342900">
              <a:buFont typeface="Arial" panose="020B0604020202020204" pitchFamily="34" charset="0"/>
              <a:buChar char="•"/>
            </a:pPr>
            <a:r>
              <a:rPr lang="en-AT" sz="1100" dirty="0">
                <a:solidFill>
                  <a:srgbClr val="082530"/>
                </a:solidFill>
              </a:rPr>
              <a:t>Event description</a:t>
            </a:r>
          </a:p>
        </p:txBody>
      </p:sp>
      <p:sp>
        <p:nvSpPr>
          <p:cNvPr id="3" name="Right Arrow 2">
            <a:extLst>
              <a:ext uri="{FF2B5EF4-FFF2-40B4-BE49-F238E27FC236}">
                <a16:creationId xmlns:a16="http://schemas.microsoft.com/office/drawing/2014/main" id="{974B4EE7-5266-AA42-A293-75638FD0813D}"/>
              </a:ext>
            </a:extLst>
          </p:cNvPr>
          <p:cNvSpPr/>
          <p:nvPr/>
        </p:nvSpPr>
        <p:spPr>
          <a:xfrm>
            <a:off x="4948015" y="3110668"/>
            <a:ext cx="384561" cy="2478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T">
              <a:solidFill>
                <a:srgbClr val="082530"/>
              </a:solidFill>
            </a:endParaRPr>
          </a:p>
        </p:txBody>
      </p:sp>
      <p:pic>
        <p:nvPicPr>
          <p:cNvPr id="5" name="Picture 4">
            <a:extLst>
              <a:ext uri="{FF2B5EF4-FFF2-40B4-BE49-F238E27FC236}">
                <a16:creationId xmlns:a16="http://schemas.microsoft.com/office/drawing/2014/main" id="{81760693-751A-CE47-B6D6-B6DE9EFC09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3670" y="3110668"/>
            <a:ext cx="5132319" cy="2550469"/>
          </a:xfrm>
          <a:prstGeom prst="rect">
            <a:avLst/>
          </a:prstGeom>
        </p:spPr>
      </p:pic>
    </p:spTree>
    <p:extLst>
      <p:ext uri="{BB962C8B-B14F-4D97-AF65-F5344CB8AC3E}">
        <p14:creationId xmlns:p14="http://schemas.microsoft.com/office/powerpoint/2010/main" val="349153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7DB7-069E-684E-AC10-994D37335576}"/>
              </a:ext>
            </a:extLst>
          </p:cNvPr>
          <p:cNvSpPr>
            <a:spLocks noGrp="1"/>
          </p:cNvSpPr>
          <p:nvPr>
            <p:ph type="title"/>
          </p:nvPr>
        </p:nvSpPr>
        <p:spPr/>
        <p:txBody>
          <a:bodyPr/>
          <a:lstStyle/>
          <a:p>
            <a:endParaRPr lang="en-AT"/>
          </a:p>
        </p:txBody>
      </p:sp>
      <p:sp>
        <p:nvSpPr>
          <p:cNvPr id="3" name="Picture Placeholder 2">
            <a:extLst>
              <a:ext uri="{FF2B5EF4-FFF2-40B4-BE49-F238E27FC236}">
                <a16:creationId xmlns:a16="http://schemas.microsoft.com/office/drawing/2014/main" id="{45FBB4E2-A20B-404E-8E81-523C8903DFD9}"/>
              </a:ext>
            </a:extLst>
          </p:cNvPr>
          <p:cNvSpPr>
            <a:spLocks noGrp="1"/>
          </p:cNvSpPr>
          <p:nvPr>
            <p:ph type="pic" sz="quarter" idx="10"/>
          </p:nvPr>
        </p:nvSpPr>
        <p:spPr/>
      </p:sp>
    </p:spTree>
    <p:extLst>
      <p:ext uri="{BB962C8B-B14F-4D97-AF65-F5344CB8AC3E}">
        <p14:creationId xmlns:p14="http://schemas.microsoft.com/office/powerpoint/2010/main" val="267722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DD66"/>
        </a:solidFill>
        <a:effectLst/>
      </p:bgPr>
    </p:bg>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CA336D62-3338-5144-87E8-0B19A1C8F83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991" r="-1140" b="-1"/>
          <a:stretch/>
        </p:blipFill>
        <p:spPr>
          <a:xfrm>
            <a:off x="838695" y="3073337"/>
            <a:ext cx="2905245" cy="711326"/>
          </a:xfrm>
        </p:spPr>
      </p:pic>
      <p:sp>
        <p:nvSpPr>
          <p:cNvPr id="4" name="Rectangle 3">
            <a:extLst>
              <a:ext uri="{FF2B5EF4-FFF2-40B4-BE49-F238E27FC236}">
                <a16:creationId xmlns:a16="http://schemas.microsoft.com/office/drawing/2014/main" id="{12463E9D-C169-A546-8585-C213FBA1A7D8}"/>
              </a:ext>
            </a:extLst>
          </p:cNvPr>
          <p:cNvSpPr/>
          <p:nvPr/>
        </p:nvSpPr>
        <p:spPr>
          <a:xfrm>
            <a:off x="838694" y="4018636"/>
            <a:ext cx="7939545" cy="2616101"/>
          </a:xfrm>
          <a:prstGeom prst="rect">
            <a:avLst/>
          </a:prstGeom>
        </p:spPr>
        <p:txBody>
          <a:bodyPr wrap="square">
            <a:spAutoFit/>
          </a:bodyPr>
          <a:lstStyle/>
          <a:p>
            <a:pPr>
              <a:spcBef>
                <a:spcPts val="1200"/>
              </a:spcBef>
              <a:spcAft>
                <a:spcPts val="1200"/>
              </a:spcAft>
            </a:pPr>
            <a:r>
              <a:rPr lang="en-US" u="sng" dirty="0">
                <a:solidFill>
                  <a:srgbClr val="082530"/>
                </a:solidFill>
                <a:latin typeface="Muli"/>
                <a:hlinkClick r:id="rId2">
                  <a:extLst>
                    <a:ext uri="{A12FA001-AC4F-418D-AE19-62706E023703}">
                      <ahyp:hlinkClr xmlns:ahyp="http://schemas.microsoft.com/office/drawing/2018/hyperlinkcolor" val="tx"/>
                    </a:ext>
                  </a:extLst>
                </a:hlinkClick>
              </a:rPr>
              <a:t>b2match</a:t>
            </a:r>
            <a:r>
              <a:rPr lang="en-US" dirty="0">
                <a:solidFill>
                  <a:srgbClr val="082530"/>
                </a:solidFill>
                <a:latin typeface="Muli"/>
              </a:rPr>
              <a:t> is an event management system for networking events that helps you make the most of every interaction. With over 8 years in the b2b matchmaking industry, this all-in-one event management software covers the entire event workflow. It turns your event into a marketplace where your guests can connect, communicate and build purposeful partnerships. With the goal of every meeting being value added, b2match knows that connections should be about more than just small talk.</a:t>
            </a:r>
          </a:p>
          <a:p>
            <a:pPr>
              <a:spcBef>
                <a:spcPts val="1200"/>
              </a:spcBef>
              <a:spcAft>
                <a:spcPts val="1200"/>
              </a:spcAft>
            </a:pPr>
            <a:r>
              <a:rPr lang="en-US" dirty="0">
                <a:solidFill>
                  <a:srgbClr val="082530"/>
                </a:solidFill>
                <a:latin typeface="Muli"/>
              </a:rPr>
              <a:t>www.b2match.com</a:t>
            </a:r>
            <a:endParaRPr lang="en-AT" dirty="0">
              <a:solidFill>
                <a:srgbClr val="082530"/>
              </a:solidFill>
            </a:endParaRPr>
          </a:p>
        </p:txBody>
      </p:sp>
    </p:spTree>
    <p:extLst>
      <p:ext uri="{BB962C8B-B14F-4D97-AF65-F5344CB8AC3E}">
        <p14:creationId xmlns:p14="http://schemas.microsoft.com/office/powerpoint/2010/main" val="370377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EF-98B0-A94C-8FC9-CB2610194BB6}"/>
              </a:ext>
            </a:extLst>
          </p:cNvPr>
          <p:cNvSpPr>
            <a:spLocks noGrp="1"/>
          </p:cNvSpPr>
          <p:nvPr>
            <p:ph type="title"/>
          </p:nvPr>
        </p:nvSpPr>
        <p:spPr>
          <a:xfrm>
            <a:off x="821107" y="763663"/>
            <a:ext cx="5417323" cy="1184739"/>
          </a:xfrm>
        </p:spPr>
        <p:txBody>
          <a:bodyPr>
            <a:noAutofit/>
          </a:bodyPr>
          <a:lstStyle/>
          <a:p>
            <a:pPr>
              <a:lnSpc>
                <a:spcPct val="100000"/>
              </a:lnSpc>
              <a:spcBef>
                <a:spcPts val="125"/>
              </a:spcBef>
              <a:spcAft>
                <a:spcPts val="125"/>
              </a:spcAft>
            </a:pPr>
            <a:r>
              <a:rPr lang="en-AT" sz="4400" dirty="0">
                <a:solidFill>
                  <a:srgbClr val="082530"/>
                </a:solidFill>
              </a:rPr>
              <a:t>Adapt the Template to Your Branding</a:t>
            </a:r>
          </a:p>
        </p:txBody>
      </p:sp>
      <p:grpSp>
        <p:nvGrpSpPr>
          <p:cNvPr id="6" name="Group 5">
            <a:extLst>
              <a:ext uri="{FF2B5EF4-FFF2-40B4-BE49-F238E27FC236}">
                <a16:creationId xmlns:a16="http://schemas.microsoft.com/office/drawing/2014/main" id="{87F6BB84-FAC8-E840-8C78-2ADEABCA6174}"/>
              </a:ext>
            </a:extLst>
          </p:cNvPr>
          <p:cNvGrpSpPr/>
          <p:nvPr/>
        </p:nvGrpSpPr>
        <p:grpSpPr>
          <a:xfrm>
            <a:off x="1051844" y="3327297"/>
            <a:ext cx="4912751" cy="763873"/>
            <a:chOff x="838199" y="5458897"/>
            <a:chExt cx="5138855" cy="799029"/>
          </a:xfrm>
        </p:grpSpPr>
        <p:pic>
          <p:nvPicPr>
            <p:cNvPr id="7" name="Picture 6">
              <a:extLst>
                <a:ext uri="{FF2B5EF4-FFF2-40B4-BE49-F238E27FC236}">
                  <a16:creationId xmlns:a16="http://schemas.microsoft.com/office/drawing/2014/main" id="{298F0B9E-526F-4E43-8C0C-5A0DD175BFD2}"/>
                </a:ext>
              </a:extLst>
            </p:cNvPr>
            <p:cNvPicPr>
              <a:picLocks noChangeAspect="1"/>
            </p:cNvPicPr>
            <p:nvPr/>
          </p:nvPicPr>
          <p:blipFill>
            <a:blip r:embed="rId2"/>
            <a:stretch>
              <a:fillRect/>
            </a:stretch>
          </p:blipFill>
          <p:spPr>
            <a:xfrm>
              <a:off x="838199" y="5458897"/>
              <a:ext cx="5138855" cy="799029"/>
            </a:xfrm>
            <a:prstGeom prst="rect">
              <a:avLst/>
            </a:prstGeom>
          </p:spPr>
        </p:pic>
        <p:pic>
          <p:nvPicPr>
            <p:cNvPr id="8" name="Graphic 7">
              <a:extLst>
                <a:ext uri="{FF2B5EF4-FFF2-40B4-BE49-F238E27FC236}">
                  <a16:creationId xmlns:a16="http://schemas.microsoft.com/office/drawing/2014/main" id="{440D8BFA-F9C0-554A-967D-2AA92AF5994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32411" y="5836109"/>
              <a:ext cx="143714" cy="229942"/>
            </a:xfrm>
            <a:prstGeom prst="rect">
              <a:avLst/>
            </a:prstGeom>
          </p:spPr>
        </p:pic>
      </p:grpSp>
      <p:sp>
        <p:nvSpPr>
          <p:cNvPr id="9" name="Rectangle 8">
            <a:extLst>
              <a:ext uri="{FF2B5EF4-FFF2-40B4-BE49-F238E27FC236}">
                <a16:creationId xmlns:a16="http://schemas.microsoft.com/office/drawing/2014/main" id="{30E40032-FCE6-4D43-9A17-9665900FAEE7}"/>
              </a:ext>
            </a:extLst>
          </p:cNvPr>
          <p:cNvSpPr/>
          <p:nvPr/>
        </p:nvSpPr>
        <p:spPr>
          <a:xfrm>
            <a:off x="1051844" y="2321004"/>
            <a:ext cx="3921808" cy="861774"/>
          </a:xfrm>
          <a:prstGeom prst="rect">
            <a:avLst/>
          </a:prstGeom>
        </p:spPr>
        <p:txBody>
          <a:bodyPr wrap="square">
            <a:spAutoFit/>
          </a:bodyPr>
          <a:lstStyle/>
          <a:p>
            <a:r>
              <a:rPr lang="en-AT" sz="1400" b="1" dirty="0">
                <a:solidFill>
                  <a:srgbClr val="082530"/>
                </a:solidFill>
              </a:rPr>
              <a:t>How to change some default settings in the </a:t>
            </a:r>
            <a:r>
              <a:rPr lang="de-AT" sz="1400" b="1" dirty="0">
                <a:solidFill>
                  <a:srgbClr val="082530"/>
                </a:solidFill>
              </a:rPr>
              <a:t>m</a:t>
            </a:r>
            <a:r>
              <a:rPr lang="en-AT" sz="1400" b="1" dirty="0">
                <a:solidFill>
                  <a:srgbClr val="082530"/>
                </a:solidFill>
              </a:rPr>
              <a:t>aster template</a:t>
            </a:r>
          </a:p>
          <a:p>
            <a:endParaRPr lang="en-AT" sz="1100" dirty="0">
              <a:solidFill>
                <a:srgbClr val="082530"/>
              </a:solidFill>
            </a:endParaRPr>
          </a:p>
          <a:p>
            <a:r>
              <a:rPr lang="en-AT" sz="1100" dirty="0">
                <a:solidFill>
                  <a:srgbClr val="082530"/>
                </a:solidFill>
              </a:rPr>
              <a:t>To do so, go to “View” and click on “Slide Master” </a:t>
            </a:r>
          </a:p>
        </p:txBody>
      </p:sp>
      <p:sp>
        <p:nvSpPr>
          <p:cNvPr id="15" name="TextBox 14">
            <a:extLst>
              <a:ext uri="{FF2B5EF4-FFF2-40B4-BE49-F238E27FC236}">
                <a16:creationId xmlns:a16="http://schemas.microsoft.com/office/drawing/2014/main" id="{E31AC1CA-308A-764A-A69E-C81C1930DB25}"/>
              </a:ext>
            </a:extLst>
          </p:cNvPr>
          <p:cNvSpPr txBox="1"/>
          <p:nvPr/>
        </p:nvSpPr>
        <p:spPr>
          <a:xfrm>
            <a:off x="6588068" y="2321004"/>
            <a:ext cx="5149770" cy="1323439"/>
          </a:xfrm>
          <a:prstGeom prst="rect">
            <a:avLst/>
          </a:prstGeom>
          <a:noFill/>
        </p:spPr>
        <p:txBody>
          <a:bodyPr wrap="square" rtlCol="0">
            <a:spAutoFit/>
          </a:bodyPr>
          <a:lstStyle/>
          <a:p>
            <a:r>
              <a:rPr lang="en-AT" sz="1400" b="1" dirty="0">
                <a:solidFill>
                  <a:srgbClr val="082530"/>
                </a:solidFill>
              </a:rPr>
              <a:t>2. Canging the default font of the template</a:t>
            </a:r>
          </a:p>
          <a:p>
            <a:endParaRPr lang="en-AT" sz="1100" dirty="0">
              <a:solidFill>
                <a:srgbClr val="082530"/>
              </a:solidFill>
            </a:endParaRPr>
          </a:p>
          <a:p>
            <a:pPr marL="285750" indent="-285750">
              <a:buFont typeface="Arial" panose="020B0604020202020204" pitchFamily="34" charset="0"/>
              <a:buChar char="•"/>
            </a:pPr>
            <a:r>
              <a:rPr lang="de-AT" sz="1100" dirty="0">
                <a:solidFill>
                  <a:srgbClr val="082530"/>
                </a:solidFill>
              </a:rPr>
              <a:t>The </a:t>
            </a:r>
            <a:r>
              <a:rPr lang="de-AT" sz="1100" dirty="0" err="1">
                <a:solidFill>
                  <a:srgbClr val="082530"/>
                </a:solidFill>
              </a:rPr>
              <a:t>default</a:t>
            </a:r>
            <a:r>
              <a:rPr lang="de-AT" sz="1100" dirty="0">
                <a:solidFill>
                  <a:srgbClr val="082530"/>
                </a:solidFill>
              </a:rPr>
              <a:t> </a:t>
            </a:r>
            <a:r>
              <a:rPr lang="de-AT" sz="1100" dirty="0" err="1">
                <a:solidFill>
                  <a:srgbClr val="082530"/>
                </a:solidFill>
              </a:rPr>
              <a:t>font</a:t>
            </a:r>
            <a:r>
              <a:rPr lang="de-AT" sz="1100" dirty="0">
                <a:solidFill>
                  <a:srgbClr val="082530"/>
                </a:solidFill>
              </a:rPr>
              <a:t> </a:t>
            </a:r>
            <a:r>
              <a:rPr lang="de-AT" sz="1100" dirty="0" err="1">
                <a:solidFill>
                  <a:srgbClr val="082530"/>
                </a:solidFill>
              </a:rPr>
              <a:t>is</a:t>
            </a:r>
            <a:r>
              <a:rPr lang="de-AT" sz="1100" dirty="0">
                <a:solidFill>
                  <a:srgbClr val="082530"/>
                </a:solidFill>
              </a:rPr>
              <a:t> </a:t>
            </a:r>
            <a:r>
              <a:rPr lang="de-AT" sz="1100" dirty="0" err="1">
                <a:solidFill>
                  <a:srgbClr val="082530"/>
                </a:solidFill>
              </a:rPr>
              <a:t>set</a:t>
            </a:r>
            <a:r>
              <a:rPr lang="de-AT" sz="1100" dirty="0">
                <a:solidFill>
                  <a:srgbClr val="082530"/>
                </a:solidFill>
              </a:rPr>
              <a:t> </a:t>
            </a:r>
            <a:r>
              <a:rPr lang="de-AT" sz="1100" dirty="0" err="1">
                <a:solidFill>
                  <a:srgbClr val="082530"/>
                </a:solidFill>
              </a:rPr>
              <a:t>to</a:t>
            </a:r>
            <a:r>
              <a:rPr lang="de-AT" sz="1100" dirty="0">
                <a:solidFill>
                  <a:srgbClr val="082530"/>
                </a:solidFill>
              </a:rPr>
              <a:t> Arial</a:t>
            </a:r>
            <a:endParaRPr lang="en-AT" sz="1100" dirty="0">
              <a:solidFill>
                <a:srgbClr val="082530"/>
              </a:solidFill>
            </a:endParaRPr>
          </a:p>
          <a:p>
            <a:pPr marL="285750" indent="-285750">
              <a:buFont typeface="Arial" panose="020B0604020202020204" pitchFamily="34" charset="0"/>
              <a:buChar char="•"/>
            </a:pPr>
            <a:r>
              <a:rPr lang="en-AT" sz="1100" dirty="0">
                <a:solidFill>
                  <a:srgbClr val="082530"/>
                </a:solidFill>
              </a:rPr>
              <a:t>Cick on “Fonts” and change the template font</a:t>
            </a:r>
          </a:p>
          <a:p>
            <a:pPr marL="285750" indent="-285750">
              <a:buFont typeface="Arial" panose="020B0604020202020204" pitchFamily="34" charset="0"/>
              <a:buChar char="•"/>
            </a:pPr>
            <a:r>
              <a:rPr lang="en-AT" sz="1100" dirty="0">
                <a:solidFill>
                  <a:srgbClr val="082530"/>
                </a:solidFill>
              </a:rPr>
              <a:t>If the predefined fonts do not match your brand, you can change the font and also the font size in the first slide in the Master Slides and it will change the font for all slides automatically</a:t>
            </a:r>
          </a:p>
        </p:txBody>
      </p:sp>
      <p:sp>
        <p:nvSpPr>
          <p:cNvPr id="17" name="TextBox 16">
            <a:extLst>
              <a:ext uri="{FF2B5EF4-FFF2-40B4-BE49-F238E27FC236}">
                <a16:creationId xmlns:a16="http://schemas.microsoft.com/office/drawing/2014/main" id="{0592EA52-C18F-694D-8AB0-8660F391EB2B}"/>
              </a:ext>
            </a:extLst>
          </p:cNvPr>
          <p:cNvSpPr txBox="1"/>
          <p:nvPr/>
        </p:nvSpPr>
        <p:spPr>
          <a:xfrm>
            <a:off x="6588068" y="5309626"/>
            <a:ext cx="5149770" cy="1323439"/>
          </a:xfrm>
          <a:prstGeom prst="rect">
            <a:avLst/>
          </a:prstGeom>
          <a:noFill/>
        </p:spPr>
        <p:txBody>
          <a:bodyPr wrap="square" rtlCol="0">
            <a:spAutoFit/>
          </a:bodyPr>
          <a:lstStyle/>
          <a:p>
            <a:r>
              <a:rPr lang="en-AT" sz="1400" b="1" dirty="0">
                <a:solidFill>
                  <a:srgbClr val="082530"/>
                </a:solidFill>
              </a:rPr>
              <a:t>4. Excluding the b2match logo</a:t>
            </a:r>
            <a:endParaRPr lang="en-AT" sz="1400" dirty="0">
              <a:solidFill>
                <a:srgbClr val="082530"/>
              </a:solidFill>
            </a:endParaRPr>
          </a:p>
          <a:p>
            <a:pPr marL="285750" indent="-285750">
              <a:buFont typeface="Arial" panose="020B0604020202020204" pitchFamily="34" charset="0"/>
              <a:buChar char="•"/>
            </a:pPr>
            <a:endParaRPr lang="en-AT" sz="1100" dirty="0">
              <a:solidFill>
                <a:srgbClr val="082530"/>
              </a:solidFill>
            </a:endParaRPr>
          </a:p>
          <a:p>
            <a:pPr marL="285750" indent="-285750">
              <a:buFont typeface="Arial" panose="020B0604020202020204" pitchFamily="34" charset="0"/>
              <a:buChar char="•"/>
            </a:pPr>
            <a:r>
              <a:rPr lang="en-AT" sz="1100" dirty="0">
                <a:solidFill>
                  <a:srgbClr val="082530"/>
                </a:solidFill>
              </a:rPr>
              <a:t>Of course, we are thrilled if you want to leave the b2match logo in the presenation to communicate that b2match is your partner, but we also understand if you need the space for your branding</a:t>
            </a:r>
          </a:p>
          <a:p>
            <a:pPr marL="285750" indent="-285750">
              <a:buFont typeface="Arial" panose="020B0604020202020204" pitchFamily="34" charset="0"/>
              <a:buChar char="•"/>
            </a:pPr>
            <a:r>
              <a:rPr lang="en-AT" sz="1100" dirty="0">
                <a:solidFill>
                  <a:srgbClr val="082530"/>
                </a:solidFill>
              </a:rPr>
              <a:t>In the first slide just click on the image and delete it, it will be deleted for all slides automatically </a:t>
            </a:r>
          </a:p>
        </p:txBody>
      </p:sp>
      <p:sp>
        <p:nvSpPr>
          <p:cNvPr id="18" name="TextBox 17">
            <a:extLst>
              <a:ext uri="{FF2B5EF4-FFF2-40B4-BE49-F238E27FC236}">
                <a16:creationId xmlns:a16="http://schemas.microsoft.com/office/drawing/2014/main" id="{E72D5891-4BB7-D74E-B9DF-02AE4E8C1D0C}"/>
              </a:ext>
            </a:extLst>
          </p:cNvPr>
          <p:cNvSpPr txBox="1"/>
          <p:nvPr/>
        </p:nvSpPr>
        <p:spPr>
          <a:xfrm>
            <a:off x="6588068" y="3984592"/>
            <a:ext cx="4969188" cy="1154162"/>
          </a:xfrm>
          <a:prstGeom prst="rect">
            <a:avLst/>
          </a:prstGeom>
          <a:noFill/>
        </p:spPr>
        <p:txBody>
          <a:bodyPr wrap="square" rtlCol="0">
            <a:spAutoFit/>
          </a:bodyPr>
          <a:lstStyle/>
          <a:p>
            <a:r>
              <a:rPr lang="en-AT" sz="1400" b="1" dirty="0">
                <a:solidFill>
                  <a:srgbClr val="082530"/>
                </a:solidFill>
              </a:rPr>
              <a:t>3. Changing the size of the template</a:t>
            </a:r>
            <a:endParaRPr lang="en-AT" sz="1400" dirty="0">
              <a:solidFill>
                <a:srgbClr val="082530"/>
              </a:solidFill>
            </a:endParaRPr>
          </a:p>
          <a:p>
            <a:pPr marL="285750" indent="-285750">
              <a:buFont typeface="Arial" panose="020B0604020202020204" pitchFamily="34" charset="0"/>
              <a:buChar char="•"/>
            </a:pPr>
            <a:endParaRPr lang="en-AT" sz="1100" dirty="0">
              <a:solidFill>
                <a:srgbClr val="082530"/>
              </a:solidFill>
            </a:endParaRPr>
          </a:p>
          <a:p>
            <a:pPr marL="285750" indent="-285750">
              <a:buFont typeface="Arial" panose="020B0604020202020204" pitchFamily="34" charset="0"/>
              <a:buChar char="•"/>
            </a:pPr>
            <a:r>
              <a:rPr lang="en-AT" sz="1100" dirty="0">
                <a:solidFill>
                  <a:srgbClr val="082530"/>
                </a:solidFill>
              </a:rPr>
              <a:t>The presentation is widescreen 16:9</a:t>
            </a:r>
          </a:p>
          <a:p>
            <a:pPr marL="285750" indent="-285750">
              <a:buFont typeface="Arial" panose="020B0604020202020204" pitchFamily="34" charset="0"/>
              <a:buChar char="•"/>
            </a:pPr>
            <a:r>
              <a:rPr lang="en-AT" sz="1100" dirty="0">
                <a:solidFill>
                  <a:srgbClr val="082530"/>
                </a:solidFill>
              </a:rPr>
              <a:t>Click in the Slide Master on “Slide Size” and change the size, be aware that the slide elements will be changes to and it might mess up the structure</a:t>
            </a:r>
          </a:p>
        </p:txBody>
      </p:sp>
      <p:sp>
        <p:nvSpPr>
          <p:cNvPr id="20" name="TextBox 19">
            <a:extLst>
              <a:ext uri="{FF2B5EF4-FFF2-40B4-BE49-F238E27FC236}">
                <a16:creationId xmlns:a16="http://schemas.microsoft.com/office/drawing/2014/main" id="{3D80D8F9-6EC9-1646-9D03-84D1D0F9F46D}"/>
              </a:ext>
            </a:extLst>
          </p:cNvPr>
          <p:cNvSpPr txBox="1"/>
          <p:nvPr/>
        </p:nvSpPr>
        <p:spPr>
          <a:xfrm>
            <a:off x="1088660" y="4561673"/>
            <a:ext cx="4098637" cy="1492716"/>
          </a:xfrm>
          <a:prstGeom prst="rect">
            <a:avLst/>
          </a:prstGeom>
          <a:noFill/>
        </p:spPr>
        <p:txBody>
          <a:bodyPr wrap="square" rtlCol="0">
            <a:spAutoFit/>
          </a:bodyPr>
          <a:lstStyle/>
          <a:p>
            <a:r>
              <a:rPr lang="en-AT" sz="1400" b="1" dirty="0">
                <a:solidFill>
                  <a:srgbClr val="082530"/>
                </a:solidFill>
              </a:rPr>
              <a:t>1. C</a:t>
            </a:r>
            <a:r>
              <a:rPr lang="de-AT" sz="1400" b="1" dirty="0">
                <a:solidFill>
                  <a:srgbClr val="082530"/>
                </a:solidFill>
              </a:rPr>
              <a:t>h</a:t>
            </a:r>
            <a:r>
              <a:rPr lang="en-AT" sz="1400" b="1" dirty="0">
                <a:solidFill>
                  <a:srgbClr val="082530"/>
                </a:solidFill>
              </a:rPr>
              <a:t>ang</a:t>
            </a:r>
            <a:r>
              <a:rPr lang="de-AT" sz="1400" b="1" dirty="0">
                <a:solidFill>
                  <a:srgbClr val="082530"/>
                </a:solidFill>
              </a:rPr>
              <a:t>e</a:t>
            </a:r>
            <a:r>
              <a:rPr lang="en-AT" sz="1400" b="1" dirty="0">
                <a:solidFill>
                  <a:srgbClr val="082530"/>
                </a:solidFill>
              </a:rPr>
              <a:t> the default colors of the template</a:t>
            </a:r>
          </a:p>
          <a:p>
            <a:endParaRPr lang="en-AT" sz="1100" dirty="0">
              <a:solidFill>
                <a:srgbClr val="082530"/>
              </a:solidFill>
            </a:endParaRPr>
          </a:p>
          <a:p>
            <a:pPr marL="285750" indent="-285750">
              <a:buFont typeface="Arial" panose="020B0604020202020204" pitchFamily="34" charset="0"/>
              <a:buChar char="•"/>
            </a:pPr>
            <a:r>
              <a:rPr lang="en-AT" sz="1100" dirty="0">
                <a:solidFill>
                  <a:srgbClr val="082530"/>
                </a:solidFill>
              </a:rPr>
              <a:t>Click on “Colors” and choose a different</a:t>
            </a:r>
            <a:br>
              <a:rPr lang="en-AT" sz="1100" dirty="0">
                <a:solidFill>
                  <a:srgbClr val="082530"/>
                </a:solidFill>
              </a:rPr>
            </a:br>
            <a:r>
              <a:rPr lang="en-AT" sz="1100" dirty="0">
                <a:solidFill>
                  <a:srgbClr val="082530"/>
                </a:solidFill>
              </a:rPr>
              <a:t>palette or</a:t>
            </a:r>
          </a:p>
          <a:p>
            <a:pPr marL="285750" indent="-285750">
              <a:buFont typeface="Arial" panose="020B0604020202020204" pitchFamily="34" charset="0"/>
              <a:buChar char="•"/>
            </a:pPr>
            <a:r>
              <a:rPr lang="en-US" sz="1100" dirty="0">
                <a:solidFill>
                  <a:srgbClr val="082530"/>
                </a:solidFill>
              </a:rPr>
              <a:t>C</a:t>
            </a:r>
            <a:r>
              <a:rPr lang="en-AT" sz="1100" dirty="0">
                <a:solidFill>
                  <a:srgbClr val="082530"/>
                </a:solidFill>
              </a:rPr>
              <a:t>lick on “Customize Colors” and define your</a:t>
            </a:r>
            <a:br>
              <a:rPr lang="en-AT" sz="1100" dirty="0">
                <a:solidFill>
                  <a:srgbClr val="082530"/>
                </a:solidFill>
              </a:rPr>
            </a:br>
            <a:r>
              <a:rPr lang="en-AT" sz="1100" dirty="0">
                <a:solidFill>
                  <a:srgbClr val="082530"/>
                </a:solidFill>
              </a:rPr>
              <a:t>brand colors</a:t>
            </a:r>
          </a:p>
          <a:p>
            <a:pPr marL="285750" indent="-285750">
              <a:buFont typeface="Arial" panose="020B0604020202020204" pitchFamily="34" charset="0"/>
              <a:buChar char="•"/>
            </a:pPr>
            <a:r>
              <a:rPr lang="en-AT" sz="1100" dirty="0">
                <a:solidFill>
                  <a:srgbClr val="082530"/>
                </a:solidFill>
              </a:rPr>
              <a:t>You can also use the predefined “Themes”</a:t>
            </a:r>
            <a:br>
              <a:rPr lang="en-AT" sz="1100" dirty="0">
                <a:solidFill>
                  <a:srgbClr val="082530"/>
                </a:solidFill>
              </a:rPr>
            </a:br>
            <a:r>
              <a:rPr lang="en-AT" sz="1100" dirty="0">
                <a:solidFill>
                  <a:srgbClr val="082530"/>
                </a:solidFill>
              </a:rPr>
              <a:t>that powerpoint is providing</a:t>
            </a:r>
          </a:p>
        </p:txBody>
      </p:sp>
      <p:grpSp>
        <p:nvGrpSpPr>
          <p:cNvPr id="23" name="Group 22">
            <a:extLst>
              <a:ext uri="{FF2B5EF4-FFF2-40B4-BE49-F238E27FC236}">
                <a16:creationId xmlns:a16="http://schemas.microsoft.com/office/drawing/2014/main" id="{AAEFD4BC-FEC1-7B40-BD1E-0C80D7920A5F}"/>
              </a:ext>
            </a:extLst>
          </p:cNvPr>
          <p:cNvGrpSpPr/>
          <p:nvPr/>
        </p:nvGrpSpPr>
        <p:grpSpPr>
          <a:xfrm>
            <a:off x="4338995" y="4977669"/>
            <a:ext cx="1625600" cy="1547223"/>
            <a:chOff x="7906758" y="1104703"/>
            <a:chExt cx="1625600" cy="1547223"/>
          </a:xfrm>
        </p:grpSpPr>
        <p:pic>
          <p:nvPicPr>
            <p:cNvPr id="4" name="Picture 3">
              <a:extLst>
                <a:ext uri="{FF2B5EF4-FFF2-40B4-BE49-F238E27FC236}">
                  <a16:creationId xmlns:a16="http://schemas.microsoft.com/office/drawing/2014/main" id="{72B12084-CAFD-204D-9D6D-89F86ED2CF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06758" y="1104703"/>
              <a:ext cx="1625600" cy="251329"/>
            </a:xfrm>
            <a:prstGeom prst="rect">
              <a:avLst/>
            </a:prstGeom>
          </p:spPr>
        </p:pic>
        <p:pic>
          <p:nvPicPr>
            <p:cNvPr id="21" name="Picture 20">
              <a:extLst>
                <a:ext uri="{FF2B5EF4-FFF2-40B4-BE49-F238E27FC236}">
                  <a16:creationId xmlns:a16="http://schemas.microsoft.com/office/drawing/2014/main" id="{F3D6F076-79C2-4241-8D1D-E452BCCE87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06758" y="1335416"/>
              <a:ext cx="1625600" cy="777669"/>
            </a:xfrm>
            <a:prstGeom prst="rect">
              <a:avLst/>
            </a:prstGeom>
          </p:spPr>
        </p:pic>
        <p:pic>
          <p:nvPicPr>
            <p:cNvPr id="22" name="Picture 21">
              <a:extLst>
                <a:ext uri="{FF2B5EF4-FFF2-40B4-BE49-F238E27FC236}">
                  <a16:creationId xmlns:a16="http://schemas.microsoft.com/office/drawing/2014/main" id="{80394755-9B1D-ED41-A4C7-499D9A89388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06758" y="2100428"/>
              <a:ext cx="1625600" cy="551498"/>
            </a:xfrm>
            <a:prstGeom prst="rect">
              <a:avLst/>
            </a:prstGeom>
          </p:spPr>
        </p:pic>
      </p:grpSp>
    </p:spTree>
    <p:extLst>
      <p:ext uri="{BB962C8B-B14F-4D97-AF65-F5344CB8AC3E}">
        <p14:creationId xmlns:p14="http://schemas.microsoft.com/office/powerpoint/2010/main" val="90117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EF-98B0-A94C-8FC9-CB2610194BB6}"/>
              </a:ext>
            </a:extLst>
          </p:cNvPr>
          <p:cNvSpPr>
            <a:spLocks noGrp="1"/>
          </p:cNvSpPr>
          <p:nvPr>
            <p:ph type="title"/>
          </p:nvPr>
        </p:nvSpPr>
        <p:spPr>
          <a:xfrm>
            <a:off x="821107" y="763663"/>
            <a:ext cx="5417323" cy="1184739"/>
          </a:xfrm>
        </p:spPr>
        <p:txBody>
          <a:bodyPr>
            <a:noAutofit/>
          </a:bodyPr>
          <a:lstStyle/>
          <a:p>
            <a:pPr>
              <a:lnSpc>
                <a:spcPct val="100000"/>
              </a:lnSpc>
              <a:spcBef>
                <a:spcPts val="125"/>
              </a:spcBef>
              <a:spcAft>
                <a:spcPts val="125"/>
              </a:spcAft>
            </a:pPr>
            <a:r>
              <a:rPr lang="en-AT" sz="4400" dirty="0">
                <a:solidFill>
                  <a:srgbClr val="082530"/>
                </a:solidFill>
              </a:rPr>
              <a:t>Sharing Sources for Easy Creation</a:t>
            </a:r>
          </a:p>
        </p:txBody>
      </p:sp>
      <p:sp>
        <p:nvSpPr>
          <p:cNvPr id="10" name="TextBox 9">
            <a:extLst>
              <a:ext uri="{FF2B5EF4-FFF2-40B4-BE49-F238E27FC236}">
                <a16:creationId xmlns:a16="http://schemas.microsoft.com/office/drawing/2014/main" id="{67C1CC97-2822-F446-84E2-117AC82988AE}"/>
              </a:ext>
            </a:extLst>
          </p:cNvPr>
          <p:cNvSpPr txBox="1"/>
          <p:nvPr/>
        </p:nvSpPr>
        <p:spPr>
          <a:xfrm>
            <a:off x="1051844" y="2321004"/>
            <a:ext cx="3332149" cy="1615827"/>
          </a:xfrm>
          <a:prstGeom prst="rect">
            <a:avLst/>
          </a:prstGeom>
          <a:noFill/>
        </p:spPr>
        <p:txBody>
          <a:bodyPr wrap="square" rtlCol="0">
            <a:spAutoFit/>
          </a:bodyPr>
          <a:lstStyle/>
          <a:p>
            <a:r>
              <a:rPr lang="en-AT" sz="1100" dirty="0">
                <a:solidFill>
                  <a:srgbClr val="082530"/>
                </a:solidFill>
              </a:rPr>
              <a:t>The information you share about your event, the audience and offers with your potential sponsors is the core of the presentation. </a:t>
            </a:r>
          </a:p>
          <a:p>
            <a:endParaRPr lang="en-AT" sz="1100" dirty="0">
              <a:solidFill>
                <a:srgbClr val="082530"/>
              </a:solidFill>
            </a:endParaRPr>
          </a:p>
          <a:p>
            <a:r>
              <a:rPr lang="en-AT" sz="1100" dirty="0">
                <a:solidFill>
                  <a:srgbClr val="082530"/>
                </a:solidFill>
              </a:rPr>
              <a:t>Stil, we want to list a few </a:t>
            </a:r>
            <a:r>
              <a:rPr lang="en-AT" sz="1100" b="1" dirty="0">
                <a:solidFill>
                  <a:srgbClr val="082530"/>
                </a:solidFill>
              </a:rPr>
              <a:t>FREE tools </a:t>
            </a:r>
            <a:r>
              <a:rPr lang="en-AT" sz="1100" dirty="0">
                <a:solidFill>
                  <a:srgbClr val="082530"/>
                </a:solidFill>
              </a:rPr>
              <a:t>for you and hacks how to improve the design and style of your presentation. </a:t>
            </a:r>
          </a:p>
          <a:p>
            <a:endParaRPr lang="en-AT" sz="1100" dirty="0">
              <a:solidFill>
                <a:srgbClr val="082530"/>
              </a:solidFill>
            </a:endParaRPr>
          </a:p>
          <a:p>
            <a:endParaRPr lang="en-AT" sz="1100" dirty="0">
              <a:solidFill>
                <a:srgbClr val="082530"/>
              </a:solidFill>
            </a:endParaRPr>
          </a:p>
        </p:txBody>
      </p:sp>
      <p:sp>
        <p:nvSpPr>
          <p:cNvPr id="5" name="Rectangle 4">
            <a:extLst>
              <a:ext uri="{FF2B5EF4-FFF2-40B4-BE49-F238E27FC236}">
                <a16:creationId xmlns:a16="http://schemas.microsoft.com/office/drawing/2014/main" id="{1846ED67-247B-1742-82BC-53D4DA07E0D7}"/>
              </a:ext>
            </a:extLst>
          </p:cNvPr>
          <p:cNvSpPr/>
          <p:nvPr/>
        </p:nvSpPr>
        <p:spPr>
          <a:xfrm>
            <a:off x="1051844" y="3856655"/>
            <a:ext cx="3981475" cy="2662267"/>
          </a:xfrm>
          <a:prstGeom prst="rect">
            <a:avLst/>
          </a:prstGeom>
        </p:spPr>
        <p:txBody>
          <a:bodyPr wrap="square">
            <a:spAutoFit/>
          </a:bodyPr>
          <a:lstStyle/>
          <a:p>
            <a:r>
              <a:rPr lang="en-AT" sz="1400" b="1" dirty="0">
                <a:solidFill>
                  <a:srgbClr val="082530"/>
                </a:solidFill>
              </a:rPr>
              <a:t>Free tools for images, graphics, templates and icons</a:t>
            </a:r>
            <a:endParaRPr lang="en-AT" sz="1400" dirty="0">
              <a:solidFill>
                <a:srgbClr val="0563C1"/>
              </a:solidFill>
              <a:hlinkClick r:id="rId2">
                <a:extLst>
                  <a:ext uri="{A12FA001-AC4F-418D-AE19-62706E023703}">
                    <ahyp:hlinkClr xmlns:ahyp="http://schemas.microsoft.com/office/drawing/2018/hyperlinkcolor" val="tx"/>
                  </a:ext>
                </a:extLst>
              </a:hlinkClick>
            </a:endParaRPr>
          </a:p>
          <a:p>
            <a:endParaRPr lang="en-AT" sz="1400" dirty="0">
              <a:solidFill>
                <a:srgbClr val="0563C1"/>
              </a:solidFill>
              <a:hlinkClick r:id="rId2">
                <a:extLst>
                  <a:ext uri="{A12FA001-AC4F-418D-AE19-62706E023703}">
                    <ahyp:hlinkClr xmlns:ahyp="http://schemas.microsoft.com/office/drawing/2018/hyperlinkcolor" val="tx"/>
                  </a:ext>
                </a:extLst>
              </a:hlinkClick>
            </a:endParaRPr>
          </a:p>
          <a:p>
            <a:r>
              <a:rPr lang="en-AT" sz="1400" dirty="0">
                <a:solidFill>
                  <a:srgbClr val="082530"/>
                </a:solidFill>
                <a:hlinkClick r:id="rId2">
                  <a:extLst>
                    <a:ext uri="{A12FA001-AC4F-418D-AE19-62706E023703}">
                      <ahyp:hlinkClr xmlns:ahyp="http://schemas.microsoft.com/office/drawing/2018/hyperlinkcolor" val="tx"/>
                    </a:ext>
                  </a:extLst>
                </a:hlinkClick>
              </a:rPr>
              <a:t>unsplash.com</a:t>
            </a:r>
            <a:endParaRPr lang="en-AT" sz="1400" dirty="0">
              <a:solidFill>
                <a:srgbClr val="082530"/>
              </a:solidFill>
            </a:endParaRPr>
          </a:p>
          <a:p>
            <a:r>
              <a:rPr lang="en-US" sz="1100" dirty="0">
                <a:solidFill>
                  <a:srgbClr val="082530"/>
                </a:solidFill>
              </a:rPr>
              <a:t>For free images easy to download in great quality</a:t>
            </a:r>
          </a:p>
          <a:p>
            <a:endParaRPr lang="en-US" sz="1400" dirty="0">
              <a:solidFill>
                <a:srgbClr val="082530"/>
              </a:solidFill>
            </a:endParaRPr>
          </a:p>
          <a:p>
            <a:r>
              <a:rPr lang="en-US" sz="1400" dirty="0">
                <a:solidFill>
                  <a:srgbClr val="082530"/>
                </a:solidFill>
                <a:hlinkClick r:id="rId3">
                  <a:extLst>
                    <a:ext uri="{A12FA001-AC4F-418D-AE19-62706E023703}">
                      <ahyp:hlinkClr xmlns:ahyp="http://schemas.microsoft.com/office/drawing/2018/hyperlinkcolor" val="tx"/>
                    </a:ext>
                  </a:extLst>
                </a:hlinkClick>
              </a:rPr>
              <a:t>canva.com</a:t>
            </a:r>
            <a:endParaRPr lang="en-US" sz="1400" dirty="0">
              <a:solidFill>
                <a:srgbClr val="082530"/>
              </a:solidFill>
            </a:endParaRPr>
          </a:p>
          <a:p>
            <a:r>
              <a:rPr lang="en-US" sz="1100" dirty="0">
                <a:solidFill>
                  <a:srgbClr val="082530"/>
                </a:solidFill>
              </a:rPr>
              <a:t>F</a:t>
            </a:r>
            <a:r>
              <a:rPr lang="en-AT" sz="1100" dirty="0">
                <a:solidFill>
                  <a:srgbClr val="082530"/>
                </a:solidFill>
              </a:rPr>
              <a:t>or small adaptions on images, changing sizes, </a:t>
            </a:r>
            <a:r>
              <a:rPr lang="en-US" sz="1100" dirty="0">
                <a:solidFill>
                  <a:srgbClr val="082530"/>
                </a:solidFill>
              </a:rPr>
              <a:t>c</a:t>
            </a:r>
            <a:r>
              <a:rPr lang="en-AT" sz="1100" dirty="0">
                <a:solidFill>
                  <a:srgbClr val="082530"/>
                </a:solidFill>
              </a:rPr>
              <a:t>reating banners and other material, free images, elements, icons, templates</a:t>
            </a:r>
          </a:p>
          <a:p>
            <a:endParaRPr lang="en-AT" sz="1400" dirty="0">
              <a:solidFill>
                <a:srgbClr val="082530"/>
              </a:solidFill>
            </a:endParaRPr>
          </a:p>
          <a:p>
            <a:r>
              <a:rPr lang="de-AT" sz="1400" dirty="0">
                <a:solidFill>
                  <a:srgbClr val="082530"/>
                </a:solidFill>
                <a:hlinkClick r:id="rId4">
                  <a:extLst>
                    <a:ext uri="{A12FA001-AC4F-418D-AE19-62706E023703}">
                      <ahyp:hlinkClr xmlns:ahyp="http://schemas.microsoft.com/office/drawing/2018/hyperlinkcolor" val="tx"/>
                    </a:ext>
                  </a:extLst>
                </a:hlinkClick>
              </a:rPr>
              <a:t>fontawesome.com</a:t>
            </a:r>
            <a:r>
              <a:rPr lang="de-AT" sz="1400" dirty="0">
                <a:solidFill>
                  <a:srgbClr val="082530"/>
                </a:solidFill>
              </a:rPr>
              <a:t> </a:t>
            </a:r>
          </a:p>
          <a:p>
            <a:r>
              <a:rPr lang="de-AT" sz="1100" dirty="0" err="1">
                <a:solidFill>
                  <a:srgbClr val="082530"/>
                </a:solidFill>
              </a:rPr>
              <a:t>For</a:t>
            </a:r>
            <a:r>
              <a:rPr lang="de-AT" sz="1100" dirty="0">
                <a:solidFill>
                  <a:srgbClr val="082530"/>
                </a:solidFill>
              </a:rPr>
              <a:t> </a:t>
            </a:r>
            <a:r>
              <a:rPr lang="de-AT" sz="1100" dirty="0" err="1">
                <a:solidFill>
                  <a:srgbClr val="082530"/>
                </a:solidFill>
              </a:rPr>
              <a:t>free</a:t>
            </a:r>
            <a:r>
              <a:rPr lang="de-AT" sz="1100" dirty="0">
                <a:solidFill>
                  <a:srgbClr val="082530"/>
                </a:solidFill>
              </a:rPr>
              <a:t> </a:t>
            </a:r>
            <a:r>
              <a:rPr lang="de-AT" sz="1100" dirty="0" err="1">
                <a:solidFill>
                  <a:srgbClr val="082530"/>
                </a:solidFill>
              </a:rPr>
              <a:t>icons</a:t>
            </a:r>
            <a:endParaRPr lang="de-AT" sz="1100" dirty="0">
              <a:solidFill>
                <a:srgbClr val="082530"/>
              </a:solidFill>
            </a:endParaRPr>
          </a:p>
        </p:txBody>
      </p:sp>
      <p:sp>
        <p:nvSpPr>
          <p:cNvPr id="16" name="TextBox 15">
            <a:extLst>
              <a:ext uri="{FF2B5EF4-FFF2-40B4-BE49-F238E27FC236}">
                <a16:creationId xmlns:a16="http://schemas.microsoft.com/office/drawing/2014/main" id="{8DFC8035-0E50-6943-AA10-38C2F0EC7B4B}"/>
              </a:ext>
            </a:extLst>
          </p:cNvPr>
          <p:cNvSpPr txBox="1"/>
          <p:nvPr/>
        </p:nvSpPr>
        <p:spPr>
          <a:xfrm>
            <a:off x="6376086" y="3856655"/>
            <a:ext cx="4499394" cy="1585049"/>
          </a:xfrm>
          <a:prstGeom prst="rect">
            <a:avLst/>
          </a:prstGeom>
          <a:noFill/>
        </p:spPr>
        <p:txBody>
          <a:bodyPr wrap="square" rtlCol="0">
            <a:spAutoFit/>
          </a:bodyPr>
          <a:lstStyle/>
          <a:p>
            <a:r>
              <a:rPr lang="en-AT" sz="1400" b="1" dirty="0">
                <a:solidFill>
                  <a:srgbClr val="082530"/>
                </a:solidFill>
              </a:rPr>
              <a:t>How to work with the image boxes when the image does not fit or is not positioned as you want.</a:t>
            </a:r>
          </a:p>
          <a:p>
            <a:endParaRPr lang="en-AT" sz="1400" dirty="0">
              <a:solidFill>
                <a:srgbClr val="082530"/>
              </a:solidFill>
            </a:endParaRPr>
          </a:p>
          <a:p>
            <a:pPr marL="285750" indent="-285750">
              <a:buFont typeface="Arial" panose="020B0604020202020204" pitchFamily="34" charset="0"/>
              <a:buChar char="•"/>
            </a:pPr>
            <a:r>
              <a:rPr lang="en-AT" sz="1100" dirty="0">
                <a:solidFill>
                  <a:srgbClr val="082530"/>
                </a:solidFill>
              </a:rPr>
              <a:t>Use the right mouse click on the box and choose “crop” to repostition your image or make it smaller/larger so it fits to the box.</a:t>
            </a:r>
          </a:p>
          <a:p>
            <a:pPr marL="285750" indent="-285750">
              <a:buFont typeface="Arial" panose="020B0604020202020204" pitchFamily="34" charset="0"/>
              <a:buChar char="•"/>
            </a:pPr>
            <a:r>
              <a:rPr lang="en-AT" sz="1100" dirty="0">
                <a:solidFill>
                  <a:srgbClr val="082530"/>
                </a:solidFill>
              </a:rPr>
              <a:t>Or change the box to your prefered size and copy it to all other slides.</a:t>
            </a:r>
          </a:p>
        </p:txBody>
      </p:sp>
    </p:spTree>
    <p:extLst>
      <p:ext uri="{BB962C8B-B14F-4D97-AF65-F5344CB8AC3E}">
        <p14:creationId xmlns:p14="http://schemas.microsoft.com/office/powerpoint/2010/main" val="316712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9EEB51-D861-9F45-BCC5-CE97F7F00BAF}"/>
              </a:ext>
            </a:extLst>
          </p:cNvPr>
          <p:cNvSpPr>
            <a:spLocks noGrp="1"/>
          </p:cNvSpPr>
          <p:nvPr>
            <p:ph type="title"/>
          </p:nvPr>
        </p:nvSpPr>
        <p:spPr>
          <a:xfrm>
            <a:off x="1245650" y="816430"/>
            <a:ext cx="9346150" cy="5236028"/>
          </a:xfrm>
        </p:spPr>
        <p:txBody>
          <a:bodyPr anchor="t">
            <a:noAutofit/>
          </a:bodyPr>
          <a:lstStyle/>
          <a:p>
            <a:pPr algn="ctr">
              <a:lnSpc>
                <a:spcPct val="100000"/>
              </a:lnSpc>
              <a:spcBef>
                <a:spcPts val="125"/>
              </a:spcBef>
              <a:spcAft>
                <a:spcPts val="125"/>
              </a:spcAft>
            </a:pPr>
            <a:r>
              <a:rPr lang="en-AT" sz="11500" dirty="0">
                <a:solidFill>
                  <a:srgbClr val="082530"/>
                </a:solidFill>
              </a:rPr>
              <a:t>Examples</a:t>
            </a:r>
            <a:r>
              <a:rPr lang="en-AT" sz="4400" dirty="0">
                <a:solidFill>
                  <a:srgbClr val="082530"/>
                </a:solidFill>
              </a:rPr>
              <a:t> </a:t>
            </a:r>
            <a:br>
              <a:rPr lang="en-AT" sz="4400" dirty="0">
                <a:solidFill>
                  <a:srgbClr val="082530"/>
                </a:solidFill>
              </a:rPr>
            </a:br>
            <a:r>
              <a:rPr lang="en-AT" sz="4400" dirty="0">
                <a:solidFill>
                  <a:srgbClr val="082530"/>
                </a:solidFill>
              </a:rPr>
              <a:t>How the Slides Can Be Adapted</a:t>
            </a:r>
          </a:p>
        </p:txBody>
      </p:sp>
      <p:sp>
        <p:nvSpPr>
          <p:cNvPr id="2" name="Right Arrow 1">
            <a:extLst>
              <a:ext uri="{FF2B5EF4-FFF2-40B4-BE49-F238E27FC236}">
                <a16:creationId xmlns:a16="http://schemas.microsoft.com/office/drawing/2014/main" id="{0B70981F-3291-2A43-9762-635303CA53C9}"/>
              </a:ext>
            </a:extLst>
          </p:cNvPr>
          <p:cNvSpPr/>
          <p:nvPr/>
        </p:nvSpPr>
        <p:spPr>
          <a:xfrm rot="5400000">
            <a:off x="5036981" y="3930913"/>
            <a:ext cx="1763486" cy="1434575"/>
          </a:xfrm>
          <a:prstGeom prst="rightArrow">
            <a:avLst/>
          </a:prstGeom>
          <a:solidFill>
            <a:srgbClr val="08253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T">
              <a:solidFill>
                <a:srgbClr val="082530"/>
              </a:solidFill>
            </a:endParaRPr>
          </a:p>
        </p:txBody>
      </p:sp>
    </p:spTree>
    <p:extLst>
      <p:ext uri="{BB962C8B-B14F-4D97-AF65-F5344CB8AC3E}">
        <p14:creationId xmlns:p14="http://schemas.microsoft.com/office/powerpoint/2010/main" val="258637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03BD-CF53-C847-97A4-01D159066EF0}"/>
              </a:ext>
            </a:extLst>
          </p:cNvPr>
          <p:cNvSpPr>
            <a:spLocks noGrp="1"/>
          </p:cNvSpPr>
          <p:nvPr>
            <p:ph type="ctrTitle"/>
          </p:nvPr>
        </p:nvSpPr>
        <p:spPr>
          <a:xfrm>
            <a:off x="838199" y="1144759"/>
            <a:ext cx="6452212" cy="2387600"/>
          </a:xfrm>
        </p:spPr>
        <p:txBody>
          <a:bodyPr/>
          <a:lstStyle/>
          <a:p>
            <a:r>
              <a:rPr lang="en-AT" dirty="0">
                <a:solidFill>
                  <a:srgbClr val="082530"/>
                </a:solidFill>
              </a:rPr>
              <a:t>Networking Event</a:t>
            </a:r>
          </a:p>
        </p:txBody>
      </p:sp>
      <p:sp>
        <p:nvSpPr>
          <p:cNvPr id="3" name="Subtitle 2">
            <a:extLst>
              <a:ext uri="{FF2B5EF4-FFF2-40B4-BE49-F238E27FC236}">
                <a16:creationId xmlns:a16="http://schemas.microsoft.com/office/drawing/2014/main" id="{6CB19246-58C8-8247-927A-2B39A41DE589}"/>
              </a:ext>
            </a:extLst>
          </p:cNvPr>
          <p:cNvSpPr>
            <a:spLocks noGrp="1"/>
          </p:cNvSpPr>
          <p:nvPr>
            <p:ph type="subTitle" idx="1"/>
          </p:nvPr>
        </p:nvSpPr>
        <p:spPr>
          <a:xfrm>
            <a:off x="838199" y="3624434"/>
            <a:ext cx="6452212" cy="980979"/>
          </a:xfrm>
        </p:spPr>
        <p:txBody>
          <a:bodyPr/>
          <a:lstStyle/>
          <a:p>
            <a:r>
              <a:rPr lang="en-AT" dirty="0">
                <a:solidFill>
                  <a:srgbClr val="082530"/>
                </a:solidFill>
              </a:rPr>
              <a:t>November 01-03 // Vienna</a:t>
            </a:r>
          </a:p>
        </p:txBody>
      </p:sp>
      <p:sp>
        <p:nvSpPr>
          <p:cNvPr id="20" name="Rectangle 19">
            <a:extLst>
              <a:ext uri="{FF2B5EF4-FFF2-40B4-BE49-F238E27FC236}">
                <a16:creationId xmlns:a16="http://schemas.microsoft.com/office/drawing/2014/main" id="{90C27C85-DCBE-4C47-B6F5-B38DB10807B2}"/>
              </a:ext>
            </a:extLst>
          </p:cNvPr>
          <p:cNvSpPr/>
          <p:nvPr/>
        </p:nvSpPr>
        <p:spPr>
          <a:xfrm>
            <a:off x="9725891" y="2252749"/>
            <a:ext cx="2061424" cy="8745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AT" sz="1100" dirty="0"/>
              <a:t>TIP </a:t>
            </a:r>
          </a:p>
          <a:p>
            <a:r>
              <a:rPr lang="en-AT" sz="1100" dirty="0"/>
              <a:t>Background images have been created with canva.com, profiles from unsplash.com</a:t>
            </a:r>
          </a:p>
        </p:txBody>
      </p:sp>
      <p:pic>
        <p:nvPicPr>
          <p:cNvPr id="9" name="Picture Placeholder 8">
            <a:extLst>
              <a:ext uri="{FF2B5EF4-FFF2-40B4-BE49-F238E27FC236}">
                <a16:creationId xmlns:a16="http://schemas.microsoft.com/office/drawing/2014/main" id="{548D3367-D5F5-DC4C-8527-86B1E34095E4}"/>
              </a:ext>
            </a:extLst>
          </p:cNvPr>
          <p:cNvPicPr>
            <a:picLocks noGrp="1" noChangeAspect="1"/>
          </p:cNvPicPr>
          <p:nvPr>
            <p:ph type="pic" sz="quarter" idx="12"/>
          </p:nvPr>
        </p:nvPicPr>
        <p:blipFill rotWithShape="1">
          <a:blip r:embed="rId3"/>
          <a:srcRect t="14250" b="14250"/>
          <a:stretch>
            <a:fillRect/>
          </a:stretch>
        </p:blipFill>
        <p:spPr/>
      </p:pic>
    </p:spTree>
    <p:extLst>
      <p:ext uri="{BB962C8B-B14F-4D97-AF65-F5344CB8AC3E}">
        <p14:creationId xmlns:p14="http://schemas.microsoft.com/office/powerpoint/2010/main" val="400118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7E99D13-960F-F741-8F62-F202F6692C88}"/>
              </a:ext>
            </a:extLst>
          </p:cNvPr>
          <p:cNvSpPr/>
          <p:nvPr/>
        </p:nvSpPr>
        <p:spPr>
          <a:xfrm>
            <a:off x="8936769" y="1673831"/>
            <a:ext cx="2685534" cy="29885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Rectangle 25">
            <a:extLst>
              <a:ext uri="{FF2B5EF4-FFF2-40B4-BE49-F238E27FC236}">
                <a16:creationId xmlns:a16="http://schemas.microsoft.com/office/drawing/2014/main" id="{30169DD0-22A5-BA40-84A9-BB24CE548C68}"/>
              </a:ext>
            </a:extLst>
          </p:cNvPr>
          <p:cNvSpPr/>
          <p:nvPr/>
        </p:nvSpPr>
        <p:spPr>
          <a:xfrm>
            <a:off x="6178885" y="1683048"/>
            <a:ext cx="2685534" cy="29885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Rectangle 24">
            <a:extLst>
              <a:ext uri="{FF2B5EF4-FFF2-40B4-BE49-F238E27FC236}">
                <a16:creationId xmlns:a16="http://schemas.microsoft.com/office/drawing/2014/main" id="{D4916FE8-5A63-814E-9003-30ACE87D0996}"/>
              </a:ext>
            </a:extLst>
          </p:cNvPr>
          <p:cNvSpPr/>
          <p:nvPr/>
        </p:nvSpPr>
        <p:spPr>
          <a:xfrm>
            <a:off x="3410465" y="1678726"/>
            <a:ext cx="2685534" cy="29885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 name="Title 1">
            <a:extLst>
              <a:ext uri="{FF2B5EF4-FFF2-40B4-BE49-F238E27FC236}">
                <a16:creationId xmlns:a16="http://schemas.microsoft.com/office/drawing/2014/main" id="{4E11C3B7-7835-FB40-9201-D6E365A27BBB}"/>
              </a:ext>
            </a:extLst>
          </p:cNvPr>
          <p:cNvSpPr>
            <a:spLocks noGrp="1"/>
          </p:cNvSpPr>
          <p:nvPr>
            <p:ph type="title"/>
          </p:nvPr>
        </p:nvSpPr>
        <p:spPr/>
        <p:txBody>
          <a:bodyPr/>
          <a:lstStyle/>
          <a:p>
            <a:r>
              <a:rPr lang="en-AT" dirty="0">
                <a:solidFill>
                  <a:srgbClr val="082530"/>
                </a:solidFill>
              </a:rPr>
              <a:t>The Conference Program</a:t>
            </a:r>
          </a:p>
        </p:txBody>
      </p:sp>
      <p:sp>
        <p:nvSpPr>
          <p:cNvPr id="3" name="Content Placeholder 2">
            <a:extLst>
              <a:ext uri="{FF2B5EF4-FFF2-40B4-BE49-F238E27FC236}">
                <a16:creationId xmlns:a16="http://schemas.microsoft.com/office/drawing/2014/main" id="{21148D10-E974-E048-B7E5-3196CDB412EE}"/>
              </a:ext>
            </a:extLst>
          </p:cNvPr>
          <p:cNvSpPr>
            <a:spLocks noGrp="1"/>
          </p:cNvSpPr>
          <p:nvPr>
            <p:ph idx="15"/>
          </p:nvPr>
        </p:nvSpPr>
        <p:spPr>
          <a:xfrm>
            <a:off x="3471303" y="2225407"/>
            <a:ext cx="2624697" cy="2190478"/>
          </a:xfrm>
        </p:spPr>
        <p:txBody>
          <a:bodyPr/>
          <a:lstStyle/>
          <a:p>
            <a:r>
              <a:rPr lang="en-US" dirty="0">
                <a:solidFill>
                  <a:srgbClr val="082530"/>
                </a:solidFill>
              </a:rPr>
              <a:t>Lorem ipsum dolor sit </a:t>
            </a:r>
            <a:r>
              <a:rPr lang="en-US" dirty="0" err="1">
                <a:solidFill>
                  <a:srgbClr val="082530"/>
                </a:solidFill>
              </a:rPr>
              <a:t>amet</a:t>
            </a:r>
            <a:r>
              <a:rPr lang="en-US" dirty="0">
                <a:solidFill>
                  <a:srgbClr val="082530"/>
                </a:solidFill>
              </a:rPr>
              <a:t>, </a:t>
            </a:r>
            <a:r>
              <a:rPr lang="en-US" dirty="0" err="1">
                <a:solidFill>
                  <a:srgbClr val="082530"/>
                </a:solidFill>
              </a:rPr>
              <a:t>consetetur</a:t>
            </a:r>
            <a:r>
              <a:rPr lang="en-US" dirty="0">
                <a:solidFill>
                  <a:srgbClr val="082530"/>
                </a:solidFill>
              </a:rPr>
              <a:t> </a:t>
            </a:r>
            <a:r>
              <a:rPr lang="en-US" dirty="0" err="1">
                <a:solidFill>
                  <a:srgbClr val="082530"/>
                </a:solidFill>
              </a:rPr>
              <a:t>sadipscing</a:t>
            </a:r>
            <a:r>
              <a:rPr lang="en-US" dirty="0">
                <a:solidFill>
                  <a:srgbClr val="082530"/>
                </a:solidFill>
              </a:rPr>
              <a:t> </a:t>
            </a:r>
            <a:r>
              <a:rPr lang="en-US" dirty="0" err="1">
                <a:solidFill>
                  <a:srgbClr val="082530"/>
                </a:solidFill>
              </a:rPr>
              <a:t>elitr</a:t>
            </a:r>
            <a:r>
              <a:rPr lang="en-US" dirty="0">
                <a:solidFill>
                  <a:srgbClr val="082530"/>
                </a:solidFill>
              </a:rPr>
              <a:t>, sed diam </a:t>
            </a:r>
            <a:r>
              <a:rPr lang="en-US" dirty="0" err="1">
                <a:solidFill>
                  <a:srgbClr val="082530"/>
                </a:solidFill>
              </a:rPr>
              <a:t>nonumy</a:t>
            </a:r>
            <a:r>
              <a:rPr lang="en-US" dirty="0">
                <a:solidFill>
                  <a:srgbClr val="082530"/>
                </a:solidFill>
              </a:rPr>
              <a:t> </a:t>
            </a:r>
            <a:r>
              <a:rPr lang="en-US" dirty="0" err="1">
                <a:solidFill>
                  <a:srgbClr val="082530"/>
                </a:solidFill>
              </a:rPr>
              <a:t>eirmod</a:t>
            </a:r>
            <a:r>
              <a:rPr lang="en-US" dirty="0">
                <a:solidFill>
                  <a:srgbClr val="082530"/>
                </a:solidFill>
              </a:rPr>
              <a:t> </a:t>
            </a:r>
            <a:r>
              <a:rPr lang="en-US" dirty="0" err="1">
                <a:solidFill>
                  <a:srgbClr val="082530"/>
                </a:solidFill>
              </a:rPr>
              <a:t>tempor</a:t>
            </a:r>
            <a:r>
              <a:rPr lang="en-US" dirty="0">
                <a:solidFill>
                  <a:srgbClr val="082530"/>
                </a:solidFill>
              </a:rPr>
              <a:t>.</a:t>
            </a:r>
          </a:p>
          <a:p>
            <a:endParaRPr lang="en-US" dirty="0">
              <a:solidFill>
                <a:srgbClr val="082530"/>
              </a:solidFill>
            </a:endParaRPr>
          </a:p>
          <a:p>
            <a:r>
              <a:rPr lang="en-US" b="1" dirty="0">
                <a:solidFill>
                  <a:srgbClr val="082530"/>
                </a:solidFill>
              </a:rPr>
              <a:t>Morning Sessions</a:t>
            </a:r>
          </a:p>
          <a:p>
            <a:pPr marL="285750" indent="-285750">
              <a:buFont typeface="Arial" panose="020B0604020202020204" pitchFamily="34" charset="0"/>
              <a:buChar char="•"/>
            </a:pPr>
            <a:r>
              <a:rPr lang="en-US" dirty="0">
                <a:solidFill>
                  <a:srgbClr val="082530"/>
                </a:solidFill>
              </a:rPr>
              <a:t>OPENING SPEECH</a:t>
            </a:r>
          </a:p>
          <a:p>
            <a:pPr marL="285750" indent="-285750">
              <a:buFont typeface="Arial" panose="020B0604020202020204" pitchFamily="34" charset="0"/>
              <a:buChar char="•"/>
            </a:pPr>
            <a:r>
              <a:rPr lang="en-US" dirty="0">
                <a:solidFill>
                  <a:srgbClr val="082530"/>
                </a:solidFill>
              </a:rPr>
              <a:t>PRESS CONFERENCE</a:t>
            </a:r>
          </a:p>
        </p:txBody>
      </p:sp>
      <p:sp>
        <p:nvSpPr>
          <p:cNvPr id="5" name="Text Placeholder 4">
            <a:extLst>
              <a:ext uri="{FF2B5EF4-FFF2-40B4-BE49-F238E27FC236}">
                <a16:creationId xmlns:a16="http://schemas.microsoft.com/office/drawing/2014/main" id="{570040E8-E737-E34F-8D1E-298DF09DD3DD}"/>
              </a:ext>
            </a:extLst>
          </p:cNvPr>
          <p:cNvSpPr>
            <a:spLocks noGrp="1"/>
          </p:cNvSpPr>
          <p:nvPr>
            <p:ph type="body" sz="quarter" idx="20"/>
          </p:nvPr>
        </p:nvSpPr>
        <p:spPr/>
        <p:txBody>
          <a:bodyPr/>
          <a:lstStyle/>
          <a:p>
            <a:r>
              <a:rPr lang="en-AT" dirty="0">
                <a:solidFill>
                  <a:schemeClr val="bg1"/>
                </a:solidFill>
              </a:rPr>
              <a:t>Tuesday November 2nd</a:t>
            </a:r>
          </a:p>
        </p:txBody>
      </p:sp>
      <p:sp>
        <p:nvSpPr>
          <p:cNvPr id="6" name="Text Placeholder 5">
            <a:extLst>
              <a:ext uri="{FF2B5EF4-FFF2-40B4-BE49-F238E27FC236}">
                <a16:creationId xmlns:a16="http://schemas.microsoft.com/office/drawing/2014/main" id="{C84E43E8-186C-3D48-892B-C9665B811894}"/>
              </a:ext>
            </a:extLst>
          </p:cNvPr>
          <p:cNvSpPr>
            <a:spLocks noGrp="1"/>
          </p:cNvSpPr>
          <p:nvPr>
            <p:ph type="body" sz="quarter" idx="21"/>
          </p:nvPr>
        </p:nvSpPr>
        <p:spPr/>
        <p:txBody>
          <a:bodyPr/>
          <a:lstStyle/>
          <a:p>
            <a:r>
              <a:rPr lang="en-AT" dirty="0">
                <a:solidFill>
                  <a:schemeClr val="bg1"/>
                </a:solidFill>
              </a:rPr>
              <a:t>Monday November 1st</a:t>
            </a:r>
          </a:p>
        </p:txBody>
      </p:sp>
      <p:sp>
        <p:nvSpPr>
          <p:cNvPr id="7" name="Text Placeholder 6">
            <a:extLst>
              <a:ext uri="{FF2B5EF4-FFF2-40B4-BE49-F238E27FC236}">
                <a16:creationId xmlns:a16="http://schemas.microsoft.com/office/drawing/2014/main" id="{70297105-2208-FF46-9542-D05AA82BB558}"/>
              </a:ext>
            </a:extLst>
          </p:cNvPr>
          <p:cNvSpPr>
            <a:spLocks noGrp="1"/>
          </p:cNvSpPr>
          <p:nvPr>
            <p:ph type="body" sz="quarter" idx="22"/>
          </p:nvPr>
        </p:nvSpPr>
        <p:spPr/>
        <p:txBody>
          <a:bodyPr/>
          <a:lstStyle/>
          <a:p>
            <a:r>
              <a:rPr lang="en-AT" dirty="0">
                <a:solidFill>
                  <a:schemeClr val="bg1"/>
                </a:solidFill>
              </a:rPr>
              <a:t>Wednesday November 3rd</a:t>
            </a:r>
          </a:p>
        </p:txBody>
      </p:sp>
      <p:sp>
        <p:nvSpPr>
          <p:cNvPr id="8" name="Content Placeholder 7">
            <a:extLst>
              <a:ext uri="{FF2B5EF4-FFF2-40B4-BE49-F238E27FC236}">
                <a16:creationId xmlns:a16="http://schemas.microsoft.com/office/drawing/2014/main" id="{0C4E0B95-2206-BE4C-8BCC-7CCE64837E57}"/>
              </a:ext>
            </a:extLst>
          </p:cNvPr>
          <p:cNvSpPr>
            <a:spLocks noGrp="1"/>
          </p:cNvSpPr>
          <p:nvPr>
            <p:ph idx="23"/>
          </p:nvPr>
        </p:nvSpPr>
        <p:spPr>
          <a:xfrm>
            <a:off x="6217677" y="2225406"/>
            <a:ext cx="2624697" cy="2045511"/>
          </a:xfrm>
        </p:spPr>
        <p:txBody>
          <a:bodyPr/>
          <a:lstStyle/>
          <a:p>
            <a:r>
              <a:rPr lang="en-US" dirty="0">
                <a:solidFill>
                  <a:srgbClr val="082530"/>
                </a:solidFill>
              </a:rPr>
              <a:t>Lorem ipsum dolor sit </a:t>
            </a:r>
            <a:r>
              <a:rPr lang="en-US" dirty="0" err="1">
                <a:solidFill>
                  <a:srgbClr val="082530"/>
                </a:solidFill>
              </a:rPr>
              <a:t>amet</a:t>
            </a:r>
            <a:r>
              <a:rPr lang="en-US" dirty="0">
                <a:solidFill>
                  <a:srgbClr val="082530"/>
                </a:solidFill>
              </a:rPr>
              <a:t>, </a:t>
            </a:r>
            <a:r>
              <a:rPr lang="en-US" dirty="0" err="1">
                <a:solidFill>
                  <a:srgbClr val="082530"/>
                </a:solidFill>
              </a:rPr>
              <a:t>consetetur</a:t>
            </a:r>
            <a:r>
              <a:rPr lang="en-US" dirty="0">
                <a:solidFill>
                  <a:srgbClr val="082530"/>
                </a:solidFill>
              </a:rPr>
              <a:t> </a:t>
            </a:r>
            <a:r>
              <a:rPr lang="en-US" dirty="0" err="1">
                <a:solidFill>
                  <a:srgbClr val="082530"/>
                </a:solidFill>
              </a:rPr>
              <a:t>sadipscing</a:t>
            </a:r>
            <a:r>
              <a:rPr lang="en-US" dirty="0">
                <a:solidFill>
                  <a:srgbClr val="082530"/>
                </a:solidFill>
              </a:rPr>
              <a:t> </a:t>
            </a:r>
            <a:r>
              <a:rPr lang="en-US" dirty="0" err="1">
                <a:solidFill>
                  <a:srgbClr val="082530"/>
                </a:solidFill>
              </a:rPr>
              <a:t>elitr</a:t>
            </a:r>
            <a:r>
              <a:rPr lang="en-US" dirty="0">
                <a:solidFill>
                  <a:srgbClr val="082530"/>
                </a:solidFill>
              </a:rPr>
              <a:t>, sed diam </a:t>
            </a:r>
            <a:r>
              <a:rPr lang="en-US" dirty="0" err="1">
                <a:solidFill>
                  <a:srgbClr val="082530"/>
                </a:solidFill>
              </a:rPr>
              <a:t>nonumy</a:t>
            </a:r>
            <a:r>
              <a:rPr lang="en-US" dirty="0">
                <a:solidFill>
                  <a:srgbClr val="082530"/>
                </a:solidFill>
              </a:rPr>
              <a:t> </a:t>
            </a:r>
            <a:r>
              <a:rPr lang="en-US" dirty="0" err="1">
                <a:solidFill>
                  <a:srgbClr val="082530"/>
                </a:solidFill>
              </a:rPr>
              <a:t>eirmod</a:t>
            </a:r>
            <a:r>
              <a:rPr lang="en-US" dirty="0">
                <a:solidFill>
                  <a:srgbClr val="082530"/>
                </a:solidFill>
              </a:rPr>
              <a:t> </a:t>
            </a:r>
            <a:r>
              <a:rPr lang="en-US" dirty="0" err="1">
                <a:solidFill>
                  <a:srgbClr val="082530"/>
                </a:solidFill>
              </a:rPr>
              <a:t>tempor</a:t>
            </a:r>
            <a:r>
              <a:rPr lang="en-US" dirty="0">
                <a:solidFill>
                  <a:srgbClr val="082530"/>
                </a:solidFill>
              </a:rPr>
              <a:t>.</a:t>
            </a:r>
          </a:p>
          <a:p>
            <a:endParaRPr lang="en-US" dirty="0">
              <a:solidFill>
                <a:srgbClr val="082530"/>
              </a:solidFill>
            </a:endParaRPr>
          </a:p>
          <a:p>
            <a:r>
              <a:rPr lang="en-US" b="1" dirty="0">
                <a:solidFill>
                  <a:srgbClr val="082530"/>
                </a:solidFill>
              </a:rPr>
              <a:t>Morning Sessions</a:t>
            </a:r>
          </a:p>
          <a:p>
            <a:pPr marL="285750" indent="-285750">
              <a:buFont typeface="Arial" panose="020B0604020202020204" pitchFamily="34" charset="0"/>
              <a:buChar char="•"/>
            </a:pPr>
            <a:r>
              <a:rPr lang="en-US" dirty="0">
                <a:solidFill>
                  <a:srgbClr val="082530"/>
                </a:solidFill>
              </a:rPr>
              <a:t>HOSTED SESSIONS BY EXHIBITORS</a:t>
            </a:r>
          </a:p>
        </p:txBody>
      </p:sp>
      <p:sp>
        <p:nvSpPr>
          <p:cNvPr id="9" name="Content Placeholder 8">
            <a:extLst>
              <a:ext uri="{FF2B5EF4-FFF2-40B4-BE49-F238E27FC236}">
                <a16:creationId xmlns:a16="http://schemas.microsoft.com/office/drawing/2014/main" id="{A0A47CAF-D96C-AC40-9841-1C0B699D0F45}"/>
              </a:ext>
            </a:extLst>
          </p:cNvPr>
          <p:cNvSpPr>
            <a:spLocks noGrp="1"/>
          </p:cNvSpPr>
          <p:nvPr>
            <p:ph idx="24"/>
          </p:nvPr>
        </p:nvSpPr>
        <p:spPr>
          <a:xfrm>
            <a:off x="8997606" y="2225406"/>
            <a:ext cx="2624697" cy="2190478"/>
          </a:xfrm>
        </p:spPr>
        <p:txBody>
          <a:bodyPr/>
          <a:lstStyle/>
          <a:p>
            <a:r>
              <a:rPr lang="en-US" dirty="0">
                <a:solidFill>
                  <a:srgbClr val="082530"/>
                </a:solidFill>
              </a:rPr>
              <a:t>Lorem ipsum dolor sit </a:t>
            </a:r>
            <a:r>
              <a:rPr lang="en-US" dirty="0" err="1">
                <a:solidFill>
                  <a:srgbClr val="082530"/>
                </a:solidFill>
              </a:rPr>
              <a:t>amet</a:t>
            </a:r>
            <a:r>
              <a:rPr lang="en-US" dirty="0">
                <a:solidFill>
                  <a:srgbClr val="082530"/>
                </a:solidFill>
              </a:rPr>
              <a:t>, </a:t>
            </a:r>
            <a:r>
              <a:rPr lang="en-US" dirty="0" err="1">
                <a:solidFill>
                  <a:srgbClr val="082530"/>
                </a:solidFill>
              </a:rPr>
              <a:t>consetetur</a:t>
            </a:r>
            <a:r>
              <a:rPr lang="en-US" dirty="0">
                <a:solidFill>
                  <a:srgbClr val="082530"/>
                </a:solidFill>
              </a:rPr>
              <a:t> </a:t>
            </a:r>
            <a:r>
              <a:rPr lang="en-US" dirty="0" err="1">
                <a:solidFill>
                  <a:srgbClr val="082530"/>
                </a:solidFill>
              </a:rPr>
              <a:t>sadipscing</a:t>
            </a:r>
            <a:r>
              <a:rPr lang="en-US" dirty="0">
                <a:solidFill>
                  <a:srgbClr val="082530"/>
                </a:solidFill>
              </a:rPr>
              <a:t> </a:t>
            </a:r>
            <a:r>
              <a:rPr lang="en-US" dirty="0" err="1">
                <a:solidFill>
                  <a:srgbClr val="082530"/>
                </a:solidFill>
              </a:rPr>
              <a:t>elitr</a:t>
            </a:r>
            <a:r>
              <a:rPr lang="en-US" dirty="0">
                <a:solidFill>
                  <a:srgbClr val="082530"/>
                </a:solidFill>
              </a:rPr>
              <a:t>, sed diam </a:t>
            </a:r>
            <a:r>
              <a:rPr lang="en-US" dirty="0" err="1">
                <a:solidFill>
                  <a:srgbClr val="082530"/>
                </a:solidFill>
              </a:rPr>
              <a:t>nonumy</a:t>
            </a:r>
            <a:r>
              <a:rPr lang="en-US" dirty="0">
                <a:solidFill>
                  <a:srgbClr val="082530"/>
                </a:solidFill>
              </a:rPr>
              <a:t> </a:t>
            </a:r>
            <a:r>
              <a:rPr lang="en-US" dirty="0" err="1">
                <a:solidFill>
                  <a:srgbClr val="082530"/>
                </a:solidFill>
              </a:rPr>
              <a:t>eirmod</a:t>
            </a:r>
            <a:r>
              <a:rPr lang="en-US" dirty="0">
                <a:solidFill>
                  <a:srgbClr val="082530"/>
                </a:solidFill>
              </a:rPr>
              <a:t> </a:t>
            </a:r>
            <a:r>
              <a:rPr lang="en-US" dirty="0" err="1">
                <a:solidFill>
                  <a:srgbClr val="082530"/>
                </a:solidFill>
              </a:rPr>
              <a:t>tempor</a:t>
            </a:r>
            <a:r>
              <a:rPr lang="en-US" dirty="0">
                <a:solidFill>
                  <a:srgbClr val="082530"/>
                </a:solidFill>
              </a:rPr>
              <a:t>.</a:t>
            </a:r>
          </a:p>
          <a:p>
            <a:endParaRPr lang="en-US" dirty="0">
              <a:solidFill>
                <a:srgbClr val="082530"/>
              </a:solidFill>
            </a:endParaRPr>
          </a:p>
          <a:p>
            <a:r>
              <a:rPr lang="en-US" b="1" dirty="0">
                <a:solidFill>
                  <a:srgbClr val="082530"/>
                </a:solidFill>
              </a:rPr>
              <a:t>Morning Sessions</a:t>
            </a:r>
          </a:p>
          <a:p>
            <a:pPr marL="285750" indent="-285750">
              <a:buFont typeface="Arial" panose="020B0604020202020204" pitchFamily="34" charset="0"/>
              <a:buChar char="•"/>
            </a:pPr>
            <a:r>
              <a:rPr lang="en-US" dirty="0">
                <a:solidFill>
                  <a:srgbClr val="082530"/>
                </a:solidFill>
              </a:rPr>
              <a:t>KEYNOTE SPEACH</a:t>
            </a:r>
          </a:p>
          <a:p>
            <a:pPr marL="285750" indent="-285750">
              <a:buFont typeface="Arial" panose="020B0604020202020204" pitchFamily="34" charset="0"/>
              <a:buChar char="•"/>
            </a:pPr>
            <a:r>
              <a:rPr lang="en-US" dirty="0">
                <a:solidFill>
                  <a:srgbClr val="082530"/>
                </a:solidFill>
              </a:rPr>
              <a:t>PANEL DISCUSSIONS</a:t>
            </a:r>
          </a:p>
          <a:p>
            <a:endParaRPr lang="en-AT" dirty="0">
              <a:solidFill>
                <a:srgbClr val="082530"/>
              </a:solidFill>
            </a:endParaRPr>
          </a:p>
        </p:txBody>
      </p:sp>
      <p:sp>
        <p:nvSpPr>
          <p:cNvPr id="10" name="Text Placeholder 9">
            <a:extLst>
              <a:ext uri="{FF2B5EF4-FFF2-40B4-BE49-F238E27FC236}">
                <a16:creationId xmlns:a16="http://schemas.microsoft.com/office/drawing/2014/main" id="{FFCC361E-BCA7-3145-B41D-2A1DA9435118}"/>
              </a:ext>
            </a:extLst>
          </p:cNvPr>
          <p:cNvSpPr>
            <a:spLocks noGrp="1"/>
          </p:cNvSpPr>
          <p:nvPr>
            <p:ph type="body" sz="quarter" idx="26"/>
          </p:nvPr>
        </p:nvSpPr>
        <p:spPr>
          <a:xfrm>
            <a:off x="838199" y="2225406"/>
            <a:ext cx="2355699" cy="3754526"/>
          </a:xfrm>
        </p:spPr>
        <p:txBody>
          <a:bodyPr/>
          <a:lstStyle/>
          <a:p>
            <a:r>
              <a:rPr lang="en-US" dirty="0">
                <a:solidFill>
                  <a:srgbClr val="082530"/>
                </a:solidFill>
              </a:rPr>
              <a:t>Lorem ipsum dolor sit </a:t>
            </a:r>
            <a:r>
              <a:rPr lang="en-US" dirty="0" err="1">
                <a:solidFill>
                  <a:srgbClr val="082530"/>
                </a:solidFill>
              </a:rPr>
              <a:t>amet</a:t>
            </a:r>
            <a:r>
              <a:rPr lang="en-US" dirty="0">
                <a:solidFill>
                  <a:srgbClr val="082530"/>
                </a:solidFill>
              </a:rPr>
              <a:t>, </a:t>
            </a:r>
            <a:r>
              <a:rPr lang="en-US" dirty="0" err="1">
                <a:solidFill>
                  <a:srgbClr val="082530"/>
                </a:solidFill>
              </a:rPr>
              <a:t>consetetur</a:t>
            </a:r>
            <a:r>
              <a:rPr lang="en-US" dirty="0">
                <a:solidFill>
                  <a:srgbClr val="082530"/>
                </a:solidFill>
              </a:rPr>
              <a:t> </a:t>
            </a:r>
            <a:r>
              <a:rPr lang="en-US" dirty="0" err="1">
                <a:solidFill>
                  <a:srgbClr val="082530"/>
                </a:solidFill>
              </a:rPr>
              <a:t>sadipscing</a:t>
            </a:r>
            <a:r>
              <a:rPr lang="en-US" dirty="0">
                <a:solidFill>
                  <a:srgbClr val="082530"/>
                </a:solidFill>
              </a:rPr>
              <a:t> </a:t>
            </a:r>
            <a:r>
              <a:rPr lang="en-US" dirty="0" err="1">
                <a:solidFill>
                  <a:srgbClr val="082530"/>
                </a:solidFill>
              </a:rPr>
              <a:t>elitr</a:t>
            </a:r>
            <a:r>
              <a:rPr lang="en-US" dirty="0">
                <a:solidFill>
                  <a:srgbClr val="082530"/>
                </a:solidFill>
              </a:rPr>
              <a:t>, sed diam </a:t>
            </a:r>
            <a:r>
              <a:rPr lang="en-US" dirty="0" err="1">
                <a:solidFill>
                  <a:srgbClr val="082530"/>
                </a:solidFill>
              </a:rPr>
              <a:t>nonumy</a:t>
            </a:r>
            <a:r>
              <a:rPr lang="en-US" dirty="0">
                <a:solidFill>
                  <a:srgbClr val="082530"/>
                </a:solidFill>
              </a:rPr>
              <a:t> </a:t>
            </a:r>
            <a:r>
              <a:rPr lang="en-US" dirty="0" err="1">
                <a:solidFill>
                  <a:srgbClr val="082530"/>
                </a:solidFill>
              </a:rPr>
              <a:t>eirmod</a:t>
            </a:r>
            <a:r>
              <a:rPr lang="en-US" dirty="0">
                <a:solidFill>
                  <a:srgbClr val="082530"/>
                </a:solidFill>
              </a:rPr>
              <a:t> </a:t>
            </a:r>
            <a:r>
              <a:rPr lang="en-US" dirty="0" err="1">
                <a:solidFill>
                  <a:srgbClr val="082530"/>
                </a:solidFill>
              </a:rPr>
              <a:t>tempor</a:t>
            </a:r>
            <a:r>
              <a:rPr lang="en-US" dirty="0">
                <a:solidFill>
                  <a:srgbClr val="082530"/>
                </a:solidFill>
              </a:rPr>
              <a:t> </a:t>
            </a:r>
            <a:r>
              <a:rPr lang="en-US" dirty="0" err="1">
                <a:solidFill>
                  <a:srgbClr val="082530"/>
                </a:solidFill>
              </a:rPr>
              <a:t>invidunt</a:t>
            </a:r>
            <a:r>
              <a:rPr lang="en-US" dirty="0">
                <a:solidFill>
                  <a:srgbClr val="082530"/>
                </a:solidFill>
              </a:rPr>
              <a:t> </a:t>
            </a:r>
            <a:r>
              <a:rPr lang="en-US" dirty="0" err="1">
                <a:solidFill>
                  <a:srgbClr val="082530"/>
                </a:solidFill>
              </a:rPr>
              <a:t>ut</a:t>
            </a:r>
            <a:r>
              <a:rPr lang="en-US" dirty="0">
                <a:solidFill>
                  <a:srgbClr val="082530"/>
                </a:solidFill>
              </a:rPr>
              <a:t> </a:t>
            </a:r>
            <a:r>
              <a:rPr lang="en-US" dirty="0" err="1">
                <a:solidFill>
                  <a:srgbClr val="082530"/>
                </a:solidFill>
              </a:rPr>
              <a:t>labore</a:t>
            </a:r>
            <a:r>
              <a:rPr lang="en-US" dirty="0">
                <a:solidFill>
                  <a:srgbClr val="082530"/>
                </a:solidFill>
              </a:rPr>
              <a:t> et dolore magna </a:t>
            </a:r>
            <a:r>
              <a:rPr lang="en-US" dirty="0" err="1">
                <a:solidFill>
                  <a:srgbClr val="082530"/>
                </a:solidFill>
              </a:rPr>
              <a:t>aliquyam</a:t>
            </a:r>
            <a:r>
              <a:rPr lang="en-US" dirty="0">
                <a:solidFill>
                  <a:srgbClr val="082530"/>
                </a:solidFill>
              </a:rPr>
              <a:t> </a:t>
            </a:r>
            <a:r>
              <a:rPr lang="en-US" dirty="0" err="1">
                <a:solidFill>
                  <a:srgbClr val="082530"/>
                </a:solidFill>
              </a:rPr>
              <a:t>erat</a:t>
            </a:r>
            <a:r>
              <a:rPr lang="en-US" dirty="0">
                <a:solidFill>
                  <a:srgbClr val="082530"/>
                </a:solidFill>
              </a:rPr>
              <a:t>, sed diam </a:t>
            </a:r>
            <a:r>
              <a:rPr lang="en-US" dirty="0" err="1">
                <a:solidFill>
                  <a:srgbClr val="082530"/>
                </a:solidFill>
              </a:rPr>
              <a:t>voluptua</a:t>
            </a:r>
            <a:r>
              <a:rPr lang="en-US" dirty="0">
                <a:solidFill>
                  <a:srgbClr val="082530"/>
                </a:solidFill>
              </a:rPr>
              <a:t>. At </a:t>
            </a:r>
            <a:r>
              <a:rPr lang="en-US" dirty="0" err="1">
                <a:solidFill>
                  <a:srgbClr val="082530"/>
                </a:solidFill>
              </a:rPr>
              <a:t>vero</a:t>
            </a:r>
            <a:r>
              <a:rPr lang="en-US" dirty="0">
                <a:solidFill>
                  <a:srgbClr val="082530"/>
                </a:solidFill>
              </a:rPr>
              <a:t> </a:t>
            </a:r>
            <a:r>
              <a:rPr lang="en-US" dirty="0" err="1">
                <a:solidFill>
                  <a:srgbClr val="082530"/>
                </a:solidFill>
              </a:rPr>
              <a:t>eos</a:t>
            </a:r>
            <a:r>
              <a:rPr lang="en-US" dirty="0">
                <a:solidFill>
                  <a:srgbClr val="082530"/>
                </a:solidFill>
              </a:rPr>
              <a:t> et </a:t>
            </a:r>
            <a:r>
              <a:rPr lang="en-US" dirty="0" err="1">
                <a:solidFill>
                  <a:srgbClr val="082530"/>
                </a:solidFill>
              </a:rPr>
              <a:t>accusam</a:t>
            </a:r>
            <a:r>
              <a:rPr lang="en-US" dirty="0">
                <a:solidFill>
                  <a:srgbClr val="082530"/>
                </a:solidFill>
              </a:rPr>
              <a:t> et </a:t>
            </a:r>
            <a:r>
              <a:rPr lang="en-US" dirty="0" err="1">
                <a:solidFill>
                  <a:srgbClr val="082530"/>
                </a:solidFill>
              </a:rPr>
              <a:t>justo</a:t>
            </a:r>
            <a:r>
              <a:rPr lang="en-US" dirty="0">
                <a:solidFill>
                  <a:srgbClr val="082530"/>
                </a:solidFill>
              </a:rPr>
              <a:t> duo </a:t>
            </a:r>
            <a:r>
              <a:rPr lang="en-US" dirty="0" err="1">
                <a:solidFill>
                  <a:srgbClr val="082530"/>
                </a:solidFill>
              </a:rPr>
              <a:t>dolores</a:t>
            </a:r>
            <a:r>
              <a:rPr lang="en-US" dirty="0">
                <a:solidFill>
                  <a:srgbClr val="082530"/>
                </a:solidFill>
              </a:rPr>
              <a:t> et </a:t>
            </a:r>
            <a:r>
              <a:rPr lang="en-US" dirty="0" err="1">
                <a:solidFill>
                  <a:srgbClr val="082530"/>
                </a:solidFill>
              </a:rPr>
              <a:t>ea</a:t>
            </a:r>
            <a:r>
              <a:rPr lang="en-US" dirty="0">
                <a:solidFill>
                  <a:srgbClr val="082530"/>
                </a:solidFill>
              </a:rPr>
              <a:t> </a:t>
            </a:r>
            <a:r>
              <a:rPr lang="en-US" dirty="0" err="1">
                <a:solidFill>
                  <a:srgbClr val="082530"/>
                </a:solidFill>
              </a:rPr>
              <a:t>rebum</a:t>
            </a:r>
            <a:r>
              <a:rPr lang="en-US" dirty="0">
                <a:solidFill>
                  <a:srgbClr val="082530"/>
                </a:solidFill>
              </a:rPr>
              <a:t>. Stet </a:t>
            </a:r>
            <a:r>
              <a:rPr lang="en-US" dirty="0" err="1">
                <a:solidFill>
                  <a:srgbClr val="082530"/>
                </a:solidFill>
              </a:rPr>
              <a:t>clita</a:t>
            </a:r>
            <a:r>
              <a:rPr lang="en-US" dirty="0">
                <a:solidFill>
                  <a:srgbClr val="082530"/>
                </a:solidFill>
              </a:rPr>
              <a:t> </a:t>
            </a:r>
            <a:r>
              <a:rPr lang="en-US" dirty="0" err="1">
                <a:solidFill>
                  <a:srgbClr val="082530"/>
                </a:solidFill>
              </a:rPr>
              <a:t>kasd</a:t>
            </a:r>
            <a:r>
              <a:rPr lang="en-US" dirty="0">
                <a:solidFill>
                  <a:srgbClr val="082530"/>
                </a:solidFill>
              </a:rPr>
              <a:t> </a:t>
            </a:r>
            <a:r>
              <a:rPr lang="en-US" dirty="0" err="1">
                <a:solidFill>
                  <a:srgbClr val="082530"/>
                </a:solidFill>
              </a:rPr>
              <a:t>gubergren</a:t>
            </a:r>
            <a:r>
              <a:rPr lang="en-US" dirty="0">
                <a:solidFill>
                  <a:srgbClr val="082530"/>
                </a:solidFill>
              </a:rPr>
              <a:t>, no sea </a:t>
            </a:r>
            <a:r>
              <a:rPr lang="en-US" dirty="0" err="1">
                <a:solidFill>
                  <a:srgbClr val="082530"/>
                </a:solidFill>
              </a:rPr>
              <a:t>takimata</a:t>
            </a:r>
            <a:r>
              <a:rPr lang="en-US" dirty="0">
                <a:solidFill>
                  <a:srgbClr val="082530"/>
                </a:solidFill>
              </a:rPr>
              <a:t> </a:t>
            </a:r>
            <a:r>
              <a:rPr lang="en-US" dirty="0" err="1">
                <a:solidFill>
                  <a:srgbClr val="082530"/>
                </a:solidFill>
              </a:rPr>
              <a:t>sanctus</a:t>
            </a:r>
            <a:r>
              <a:rPr lang="en-US" dirty="0">
                <a:solidFill>
                  <a:srgbClr val="082530"/>
                </a:solidFill>
              </a:rPr>
              <a:t> </a:t>
            </a:r>
            <a:r>
              <a:rPr lang="en-US" dirty="0" err="1">
                <a:solidFill>
                  <a:srgbClr val="082530"/>
                </a:solidFill>
              </a:rPr>
              <a:t>est</a:t>
            </a:r>
            <a:r>
              <a:rPr lang="en-US" dirty="0">
                <a:solidFill>
                  <a:srgbClr val="082530"/>
                </a:solidFill>
              </a:rPr>
              <a:t> Lorem ipsum dolor sit </a:t>
            </a:r>
            <a:r>
              <a:rPr lang="en-US" dirty="0" err="1">
                <a:solidFill>
                  <a:srgbClr val="082530"/>
                </a:solidFill>
              </a:rPr>
              <a:t>amet</a:t>
            </a:r>
            <a:r>
              <a:rPr lang="en-US" dirty="0">
                <a:solidFill>
                  <a:srgbClr val="082530"/>
                </a:solidFill>
              </a:rPr>
              <a:t>.</a:t>
            </a:r>
            <a:endParaRPr lang="en-AT" dirty="0">
              <a:solidFill>
                <a:srgbClr val="082530"/>
              </a:solidFill>
            </a:endParaRPr>
          </a:p>
        </p:txBody>
      </p:sp>
      <p:sp>
        <p:nvSpPr>
          <p:cNvPr id="13" name="Content Placeholder 2">
            <a:extLst>
              <a:ext uri="{FF2B5EF4-FFF2-40B4-BE49-F238E27FC236}">
                <a16:creationId xmlns:a16="http://schemas.microsoft.com/office/drawing/2014/main" id="{B5F01B11-8A8A-3244-AA75-A40EA6E9EF2F}"/>
              </a:ext>
            </a:extLst>
          </p:cNvPr>
          <p:cNvSpPr txBox="1">
            <a:spLocks/>
          </p:cNvSpPr>
          <p:nvPr/>
        </p:nvSpPr>
        <p:spPr>
          <a:xfrm>
            <a:off x="3471302" y="4463871"/>
            <a:ext cx="2624697" cy="16991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82530"/>
                </a:solidFill>
              </a:rPr>
              <a:t>Afternoon Sessions</a:t>
            </a:r>
          </a:p>
          <a:p>
            <a:pPr marL="285750" indent="-285750">
              <a:buFont typeface="Arial" panose="020B0604020202020204" pitchFamily="34" charset="0"/>
              <a:buChar char="•"/>
            </a:pPr>
            <a:r>
              <a:rPr lang="en-US" dirty="0">
                <a:solidFill>
                  <a:srgbClr val="082530"/>
                </a:solidFill>
              </a:rPr>
              <a:t>1:1 MATCHMAKING</a:t>
            </a:r>
          </a:p>
          <a:p>
            <a:pPr marL="285750" indent="-285750">
              <a:buFont typeface="Arial" panose="020B0604020202020204" pitchFamily="34" charset="0"/>
              <a:buChar char="•"/>
            </a:pPr>
            <a:r>
              <a:rPr lang="en-US" dirty="0">
                <a:solidFill>
                  <a:srgbClr val="082530"/>
                </a:solidFill>
              </a:rPr>
              <a:t>PARTNER DINNER</a:t>
            </a:r>
            <a:endParaRPr lang="en-AT" dirty="0">
              <a:solidFill>
                <a:srgbClr val="082530"/>
              </a:solidFill>
            </a:endParaRPr>
          </a:p>
        </p:txBody>
      </p:sp>
      <p:sp>
        <p:nvSpPr>
          <p:cNvPr id="14" name="Content Placeholder 7">
            <a:extLst>
              <a:ext uri="{FF2B5EF4-FFF2-40B4-BE49-F238E27FC236}">
                <a16:creationId xmlns:a16="http://schemas.microsoft.com/office/drawing/2014/main" id="{F50F6E6C-5DAF-1B48-8481-C52196239680}"/>
              </a:ext>
            </a:extLst>
          </p:cNvPr>
          <p:cNvSpPr txBox="1">
            <a:spLocks/>
          </p:cNvSpPr>
          <p:nvPr/>
        </p:nvSpPr>
        <p:spPr>
          <a:xfrm>
            <a:off x="6217676" y="4544437"/>
            <a:ext cx="2624697" cy="1276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82530"/>
                </a:solidFill>
              </a:rPr>
              <a:t>Afternoon Sessions</a:t>
            </a:r>
          </a:p>
          <a:p>
            <a:pPr marL="285750" indent="-285750">
              <a:buFont typeface="Arial" panose="020B0604020202020204" pitchFamily="34" charset="0"/>
              <a:buChar char="•"/>
            </a:pPr>
            <a:r>
              <a:rPr lang="en-US" dirty="0">
                <a:solidFill>
                  <a:srgbClr val="082530"/>
                </a:solidFill>
              </a:rPr>
              <a:t>NETWORKING LUNCH</a:t>
            </a:r>
          </a:p>
          <a:p>
            <a:pPr marL="285750" indent="-285750">
              <a:buFont typeface="Arial" panose="020B0604020202020204" pitchFamily="34" charset="0"/>
              <a:buChar char="•"/>
            </a:pPr>
            <a:r>
              <a:rPr lang="en-US" dirty="0">
                <a:solidFill>
                  <a:srgbClr val="082530"/>
                </a:solidFill>
              </a:rPr>
              <a:t>1:1 MATCHMAKING</a:t>
            </a:r>
          </a:p>
          <a:p>
            <a:endParaRPr lang="en-AT" dirty="0">
              <a:solidFill>
                <a:srgbClr val="082530"/>
              </a:solidFill>
            </a:endParaRPr>
          </a:p>
        </p:txBody>
      </p:sp>
      <p:sp>
        <p:nvSpPr>
          <p:cNvPr id="15" name="Content Placeholder 8">
            <a:extLst>
              <a:ext uri="{FF2B5EF4-FFF2-40B4-BE49-F238E27FC236}">
                <a16:creationId xmlns:a16="http://schemas.microsoft.com/office/drawing/2014/main" id="{A9157D04-FBCC-5046-ABBC-AB74176749B5}"/>
              </a:ext>
            </a:extLst>
          </p:cNvPr>
          <p:cNvSpPr txBox="1">
            <a:spLocks/>
          </p:cNvSpPr>
          <p:nvPr/>
        </p:nvSpPr>
        <p:spPr>
          <a:xfrm>
            <a:off x="8997606" y="4544437"/>
            <a:ext cx="2624697" cy="16970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82530"/>
                </a:solidFill>
              </a:rPr>
              <a:t>Afternoon Sessions</a:t>
            </a:r>
          </a:p>
          <a:p>
            <a:pPr marL="285750" indent="-285750">
              <a:buFont typeface="Arial" panose="020B0604020202020204" pitchFamily="34" charset="0"/>
              <a:buChar char="•"/>
            </a:pPr>
            <a:r>
              <a:rPr lang="en-US" dirty="0">
                <a:solidFill>
                  <a:srgbClr val="082530"/>
                </a:solidFill>
              </a:rPr>
              <a:t>1:1 MATCHMAKING</a:t>
            </a:r>
          </a:p>
          <a:p>
            <a:pPr marL="285750" indent="-285750">
              <a:buFont typeface="Arial" panose="020B0604020202020204" pitchFamily="34" charset="0"/>
              <a:buChar char="•"/>
            </a:pPr>
            <a:r>
              <a:rPr lang="en-US" dirty="0">
                <a:solidFill>
                  <a:srgbClr val="082530"/>
                </a:solidFill>
              </a:rPr>
              <a:t>CLOSING PARTY</a:t>
            </a:r>
          </a:p>
          <a:p>
            <a:endParaRPr lang="en-AT" dirty="0">
              <a:solidFill>
                <a:srgbClr val="082530"/>
              </a:solidFill>
            </a:endParaRPr>
          </a:p>
        </p:txBody>
      </p:sp>
      <p:sp>
        <p:nvSpPr>
          <p:cNvPr id="22" name="Rounded Rectangle 21">
            <a:extLst>
              <a:ext uri="{FF2B5EF4-FFF2-40B4-BE49-F238E27FC236}">
                <a16:creationId xmlns:a16="http://schemas.microsoft.com/office/drawing/2014/main" id="{5DDB5623-0D10-F243-91F4-8EE46D0B5657}"/>
              </a:ext>
            </a:extLst>
          </p:cNvPr>
          <p:cNvSpPr/>
          <p:nvPr/>
        </p:nvSpPr>
        <p:spPr>
          <a:xfrm>
            <a:off x="377547" y="6370600"/>
            <a:ext cx="7563730" cy="298852"/>
          </a:xfrm>
          <a:prstGeom prst="roundRect">
            <a:avLst>
              <a:gd name="adj" fmla="val 50000"/>
            </a:avLst>
          </a:prstGeom>
          <a:solidFill>
            <a:srgbClr val="08253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T" dirty="0"/>
          </a:p>
        </p:txBody>
      </p:sp>
      <p:sp>
        <p:nvSpPr>
          <p:cNvPr id="24" name="Text Placeholder 23">
            <a:extLst>
              <a:ext uri="{FF2B5EF4-FFF2-40B4-BE49-F238E27FC236}">
                <a16:creationId xmlns:a16="http://schemas.microsoft.com/office/drawing/2014/main" id="{EFC962BA-D520-D441-8A62-E2B930574637}"/>
              </a:ext>
            </a:extLst>
          </p:cNvPr>
          <p:cNvSpPr>
            <a:spLocks noGrp="1"/>
          </p:cNvSpPr>
          <p:nvPr>
            <p:ph type="body" sz="quarter" idx="11"/>
          </p:nvPr>
        </p:nvSpPr>
        <p:spPr>
          <a:xfrm>
            <a:off x="564997" y="6409892"/>
            <a:ext cx="7310375" cy="239406"/>
          </a:xfrm>
        </p:spPr>
        <p:txBody>
          <a:bodyPr>
            <a:noAutofit/>
          </a:bodyPr>
          <a:lstStyle/>
          <a:p>
            <a:r>
              <a:rPr lang="en-AT" sz="1200" dirty="0">
                <a:solidFill>
                  <a:schemeClr val="bg1"/>
                </a:solidFill>
              </a:rPr>
              <a:t>To sponsor the event contact Pete Placeholder on: </a:t>
            </a:r>
            <a:r>
              <a:rPr lang="en-AT" sz="1200" b="1" dirty="0">
                <a:solidFill>
                  <a:schemeClr val="bg1"/>
                </a:solidFill>
              </a:rPr>
              <a:t>placeholder@domain.com</a:t>
            </a:r>
            <a:r>
              <a:rPr lang="en-AT" sz="1200" dirty="0">
                <a:solidFill>
                  <a:schemeClr val="bg1"/>
                </a:solidFill>
              </a:rPr>
              <a:t> or call on </a:t>
            </a:r>
            <a:r>
              <a:rPr lang="en-AT" sz="1200" b="1" dirty="0">
                <a:solidFill>
                  <a:schemeClr val="bg1"/>
                </a:solidFill>
              </a:rPr>
              <a:t>+00 000 000 00</a:t>
            </a:r>
          </a:p>
        </p:txBody>
      </p:sp>
      <p:pic>
        <p:nvPicPr>
          <p:cNvPr id="21" name="Picture Placeholder 8">
            <a:extLst>
              <a:ext uri="{FF2B5EF4-FFF2-40B4-BE49-F238E27FC236}">
                <a16:creationId xmlns:a16="http://schemas.microsoft.com/office/drawing/2014/main" id="{0DDB5AC8-4EB4-784D-B915-B53DAB971C29}"/>
              </a:ext>
            </a:extLst>
          </p:cNvPr>
          <p:cNvPicPr>
            <a:picLocks noChangeAspect="1"/>
          </p:cNvPicPr>
          <p:nvPr/>
        </p:nvPicPr>
        <p:blipFill rotWithShape="1">
          <a:blip r:embed="rId3"/>
          <a:srcRect t="14250" b="14250"/>
          <a:stretch>
            <a:fillRect/>
          </a:stretch>
        </p:blipFill>
        <p:spPr>
          <a:xfrm>
            <a:off x="838696" y="616524"/>
            <a:ext cx="2355699" cy="711325"/>
          </a:xfrm>
          <a:prstGeom prst="rect">
            <a:avLst/>
          </a:prstGeom>
        </p:spPr>
      </p:pic>
    </p:spTree>
    <p:extLst>
      <p:ext uri="{BB962C8B-B14F-4D97-AF65-F5344CB8AC3E}">
        <p14:creationId xmlns:p14="http://schemas.microsoft.com/office/powerpoint/2010/main" val="403497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9DE2571-9BFF-8F42-97FB-9EA54200608D}"/>
              </a:ext>
            </a:extLst>
          </p:cNvPr>
          <p:cNvSpPr/>
          <p:nvPr/>
        </p:nvSpPr>
        <p:spPr>
          <a:xfrm>
            <a:off x="8679532" y="1592608"/>
            <a:ext cx="2355698" cy="178282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9" name="Rectangle 48">
            <a:extLst>
              <a:ext uri="{FF2B5EF4-FFF2-40B4-BE49-F238E27FC236}">
                <a16:creationId xmlns:a16="http://schemas.microsoft.com/office/drawing/2014/main" id="{FA5EA10C-5248-5D48-9032-0D580F41E989}"/>
              </a:ext>
            </a:extLst>
          </p:cNvPr>
          <p:cNvSpPr/>
          <p:nvPr/>
        </p:nvSpPr>
        <p:spPr>
          <a:xfrm>
            <a:off x="6058360" y="1604226"/>
            <a:ext cx="2355698" cy="178282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8" name="Rectangle 47">
            <a:extLst>
              <a:ext uri="{FF2B5EF4-FFF2-40B4-BE49-F238E27FC236}">
                <a16:creationId xmlns:a16="http://schemas.microsoft.com/office/drawing/2014/main" id="{DFE2F376-F0ED-2C4D-A450-1471D0023836}"/>
              </a:ext>
            </a:extLst>
          </p:cNvPr>
          <p:cNvSpPr/>
          <p:nvPr/>
        </p:nvSpPr>
        <p:spPr>
          <a:xfrm>
            <a:off x="3459372" y="1598177"/>
            <a:ext cx="2355698" cy="178282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7" name="Rectangle 46">
            <a:extLst>
              <a:ext uri="{FF2B5EF4-FFF2-40B4-BE49-F238E27FC236}">
                <a16:creationId xmlns:a16="http://schemas.microsoft.com/office/drawing/2014/main" id="{C3C13484-3557-C141-B25A-D79009020CC3}"/>
              </a:ext>
            </a:extLst>
          </p:cNvPr>
          <p:cNvSpPr/>
          <p:nvPr/>
        </p:nvSpPr>
        <p:spPr>
          <a:xfrm>
            <a:off x="838200" y="1604226"/>
            <a:ext cx="2355698" cy="178282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 name="Title 1">
            <a:extLst>
              <a:ext uri="{FF2B5EF4-FFF2-40B4-BE49-F238E27FC236}">
                <a16:creationId xmlns:a16="http://schemas.microsoft.com/office/drawing/2014/main" id="{712FCD4A-4E30-E442-A272-BFB9E41D06DB}"/>
              </a:ext>
            </a:extLst>
          </p:cNvPr>
          <p:cNvSpPr>
            <a:spLocks noGrp="1"/>
          </p:cNvSpPr>
          <p:nvPr>
            <p:ph type="title"/>
          </p:nvPr>
        </p:nvSpPr>
        <p:spPr/>
        <p:txBody>
          <a:bodyPr>
            <a:normAutofit fontScale="90000"/>
          </a:bodyPr>
          <a:lstStyle/>
          <a:p>
            <a:r>
              <a:rPr lang="en-AT" dirty="0">
                <a:solidFill>
                  <a:srgbClr val="082530"/>
                </a:solidFill>
              </a:rPr>
              <a:t>Meeting Place For The Industry</a:t>
            </a:r>
          </a:p>
        </p:txBody>
      </p:sp>
      <p:sp>
        <p:nvSpPr>
          <p:cNvPr id="6" name="Text Placeholder 5">
            <a:extLst>
              <a:ext uri="{FF2B5EF4-FFF2-40B4-BE49-F238E27FC236}">
                <a16:creationId xmlns:a16="http://schemas.microsoft.com/office/drawing/2014/main" id="{49C54047-A906-E74B-BFDD-FD76E2DB3213}"/>
              </a:ext>
            </a:extLst>
          </p:cNvPr>
          <p:cNvSpPr>
            <a:spLocks noGrp="1"/>
          </p:cNvSpPr>
          <p:nvPr>
            <p:ph type="body" sz="quarter" idx="21"/>
          </p:nvPr>
        </p:nvSpPr>
        <p:spPr/>
        <p:txBody>
          <a:bodyPr/>
          <a:lstStyle/>
          <a:p>
            <a:r>
              <a:rPr lang="en-AT" dirty="0">
                <a:solidFill>
                  <a:schemeClr val="bg1"/>
                </a:solidFill>
              </a:rPr>
              <a:t>Multimedia</a:t>
            </a:r>
            <a:br>
              <a:rPr lang="en-AT" dirty="0">
                <a:solidFill>
                  <a:schemeClr val="bg1"/>
                </a:solidFill>
              </a:rPr>
            </a:br>
            <a:r>
              <a:rPr lang="en-AT" dirty="0">
                <a:solidFill>
                  <a:schemeClr val="bg1"/>
                </a:solidFill>
              </a:rPr>
              <a:t>Providers</a:t>
            </a:r>
          </a:p>
        </p:txBody>
      </p:sp>
      <p:sp>
        <p:nvSpPr>
          <p:cNvPr id="8" name="Text Placeholder 7">
            <a:extLst>
              <a:ext uri="{FF2B5EF4-FFF2-40B4-BE49-F238E27FC236}">
                <a16:creationId xmlns:a16="http://schemas.microsoft.com/office/drawing/2014/main" id="{1A2EF4B6-04B1-E54C-8B6D-FA5E7B520317}"/>
              </a:ext>
            </a:extLst>
          </p:cNvPr>
          <p:cNvSpPr>
            <a:spLocks noGrp="1"/>
          </p:cNvSpPr>
          <p:nvPr>
            <p:ph type="body" sz="quarter" idx="23"/>
          </p:nvPr>
        </p:nvSpPr>
        <p:spPr/>
        <p:txBody>
          <a:bodyPr/>
          <a:lstStyle/>
          <a:p>
            <a:r>
              <a:rPr lang="en-AT" dirty="0">
                <a:solidFill>
                  <a:schemeClr val="bg1"/>
                </a:solidFill>
              </a:rPr>
              <a:t>Venue</a:t>
            </a:r>
            <a:br>
              <a:rPr lang="en-AT" dirty="0">
                <a:solidFill>
                  <a:schemeClr val="bg1"/>
                </a:solidFill>
              </a:rPr>
            </a:br>
            <a:r>
              <a:rPr lang="en-AT" dirty="0">
                <a:solidFill>
                  <a:schemeClr val="bg1"/>
                </a:solidFill>
              </a:rPr>
              <a:t>Providers</a:t>
            </a:r>
          </a:p>
        </p:txBody>
      </p:sp>
      <p:sp>
        <p:nvSpPr>
          <p:cNvPr id="10" name="Text Placeholder 9">
            <a:extLst>
              <a:ext uri="{FF2B5EF4-FFF2-40B4-BE49-F238E27FC236}">
                <a16:creationId xmlns:a16="http://schemas.microsoft.com/office/drawing/2014/main" id="{F21D2263-B566-BD43-ACA4-134D09E7FFFB}"/>
              </a:ext>
            </a:extLst>
          </p:cNvPr>
          <p:cNvSpPr>
            <a:spLocks noGrp="1"/>
          </p:cNvSpPr>
          <p:nvPr>
            <p:ph type="body" sz="quarter" idx="25"/>
          </p:nvPr>
        </p:nvSpPr>
        <p:spPr/>
        <p:txBody>
          <a:bodyPr/>
          <a:lstStyle/>
          <a:p>
            <a:r>
              <a:rPr lang="en-AT" dirty="0">
                <a:solidFill>
                  <a:schemeClr val="bg1"/>
                </a:solidFill>
              </a:rPr>
              <a:t>Event</a:t>
            </a:r>
            <a:br>
              <a:rPr lang="en-AT" dirty="0">
                <a:solidFill>
                  <a:schemeClr val="bg1"/>
                </a:solidFill>
              </a:rPr>
            </a:br>
            <a:r>
              <a:rPr lang="en-AT" dirty="0">
                <a:solidFill>
                  <a:schemeClr val="bg1"/>
                </a:solidFill>
              </a:rPr>
              <a:t>Organizers</a:t>
            </a:r>
          </a:p>
        </p:txBody>
      </p:sp>
      <p:sp>
        <p:nvSpPr>
          <p:cNvPr id="12" name="Text Placeholder 11">
            <a:extLst>
              <a:ext uri="{FF2B5EF4-FFF2-40B4-BE49-F238E27FC236}">
                <a16:creationId xmlns:a16="http://schemas.microsoft.com/office/drawing/2014/main" id="{9549C14A-7932-934A-B31E-09437553535F}"/>
              </a:ext>
            </a:extLst>
          </p:cNvPr>
          <p:cNvSpPr>
            <a:spLocks noGrp="1"/>
          </p:cNvSpPr>
          <p:nvPr>
            <p:ph type="body" sz="quarter" idx="27"/>
          </p:nvPr>
        </p:nvSpPr>
        <p:spPr/>
        <p:txBody>
          <a:bodyPr/>
          <a:lstStyle/>
          <a:p>
            <a:r>
              <a:rPr lang="en-AT" dirty="0">
                <a:solidFill>
                  <a:schemeClr val="bg1"/>
                </a:solidFill>
              </a:rPr>
              <a:t>Software &amp;</a:t>
            </a:r>
            <a:br>
              <a:rPr lang="en-AT" dirty="0">
                <a:solidFill>
                  <a:schemeClr val="bg1"/>
                </a:solidFill>
              </a:rPr>
            </a:br>
            <a:r>
              <a:rPr lang="en-AT" dirty="0">
                <a:solidFill>
                  <a:schemeClr val="bg1"/>
                </a:solidFill>
              </a:rPr>
              <a:t>IT Providers</a:t>
            </a:r>
          </a:p>
        </p:txBody>
      </p:sp>
      <p:sp>
        <p:nvSpPr>
          <p:cNvPr id="13" name="Text Placeholder 12">
            <a:extLst>
              <a:ext uri="{FF2B5EF4-FFF2-40B4-BE49-F238E27FC236}">
                <a16:creationId xmlns:a16="http://schemas.microsoft.com/office/drawing/2014/main" id="{72C4F737-2EA9-8D45-89C5-B144C7EA76ED}"/>
              </a:ext>
            </a:extLst>
          </p:cNvPr>
          <p:cNvSpPr>
            <a:spLocks noGrp="1"/>
          </p:cNvSpPr>
          <p:nvPr>
            <p:ph type="body" sz="quarter" idx="28"/>
          </p:nvPr>
        </p:nvSpPr>
        <p:spPr/>
        <p:txBody>
          <a:bodyPr/>
          <a:lstStyle/>
          <a:p>
            <a:r>
              <a:rPr lang="en-AT" sz="2800" b="1" dirty="0">
                <a:solidFill>
                  <a:srgbClr val="082530"/>
                </a:solidFill>
              </a:rPr>
              <a:t>200</a:t>
            </a:r>
            <a:endParaRPr lang="en-AT" b="1" dirty="0">
              <a:solidFill>
                <a:srgbClr val="082530"/>
              </a:solidFill>
            </a:endParaRPr>
          </a:p>
          <a:p>
            <a:r>
              <a:rPr lang="en-AT" sz="1100" b="1" dirty="0">
                <a:solidFill>
                  <a:srgbClr val="082530"/>
                </a:solidFill>
              </a:rPr>
              <a:t>Senior International </a:t>
            </a:r>
            <a:br>
              <a:rPr lang="en-AT" sz="1100" b="1" dirty="0">
                <a:solidFill>
                  <a:srgbClr val="082530"/>
                </a:solidFill>
              </a:rPr>
            </a:br>
            <a:r>
              <a:rPr lang="en-AT" sz="1100" b="1" dirty="0">
                <a:solidFill>
                  <a:srgbClr val="082530"/>
                </a:solidFill>
              </a:rPr>
              <a:t>De</a:t>
            </a:r>
            <a:r>
              <a:rPr lang="en-US" sz="1100" b="1" dirty="0">
                <a:solidFill>
                  <a:srgbClr val="082530"/>
                </a:solidFill>
              </a:rPr>
              <a:t>c</a:t>
            </a:r>
            <a:r>
              <a:rPr lang="en-AT" sz="1100" b="1" dirty="0">
                <a:solidFill>
                  <a:srgbClr val="082530"/>
                </a:solidFill>
              </a:rPr>
              <a:t>ision Makers</a:t>
            </a:r>
          </a:p>
        </p:txBody>
      </p:sp>
      <p:sp>
        <p:nvSpPr>
          <p:cNvPr id="14" name="Text Placeholder 13">
            <a:extLst>
              <a:ext uri="{FF2B5EF4-FFF2-40B4-BE49-F238E27FC236}">
                <a16:creationId xmlns:a16="http://schemas.microsoft.com/office/drawing/2014/main" id="{79A6CFA2-AA4F-3A4C-830B-2E1B3E55D370}"/>
              </a:ext>
            </a:extLst>
          </p:cNvPr>
          <p:cNvSpPr>
            <a:spLocks noGrp="1"/>
          </p:cNvSpPr>
          <p:nvPr>
            <p:ph type="body" sz="quarter" idx="29"/>
          </p:nvPr>
        </p:nvSpPr>
        <p:spPr/>
        <p:txBody>
          <a:bodyPr>
            <a:normAutofit/>
          </a:bodyPr>
          <a:lstStyle/>
          <a:p>
            <a:r>
              <a:rPr lang="en-AT" sz="1400" b="1" dirty="0">
                <a:solidFill>
                  <a:srgbClr val="082530"/>
                </a:solidFill>
              </a:rPr>
              <a:t>T</a:t>
            </a:r>
            <a:r>
              <a:rPr lang="en-US" sz="1400" b="1" dirty="0">
                <a:solidFill>
                  <a:srgbClr val="082530"/>
                </a:solidFill>
              </a:rPr>
              <a:t>o</a:t>
            </a:r>
            <a:r>
              <a:rPr lang="en-AT" sz="1400" b="1" dirty="0">
                <a:solidFill>
                  <a:srgbClr val="082530"/>
                </a:solidFill>
              </a:rPr>
              <a:t>p goals of our visitors</a:t>
            </a:r>
          </a:p>
          <a:p>
            <a:pPr marL="171450" indent="-171450">
              <a:buFont typeface="Arial" panose="020B0604020202020204" pitchFamily="34" charset="0"/>
              <a:buChar char="•"/>
            </a:pPr>
            <a:r>
              <a:rPr lang="en-AT" sz="1100" dirty="0">
                <a:solidFill>
                  <a:srgbClr val="082530"/>
                </a:solidFill>
              </a:rPr>
              <a:t>Search for partnerships</a:t>
            </a:r>
          </a:p>
          <a:p>
            <a:pPr marL="171450" indent="-171450">
              <a:buFont typeface="Arial" panose="020B0604020202020204" pitchFamily="34" charset="0"/>
              <a:buChar char="•"/>
            </a:pPr>
            <a:r>
              <a:rPr lang="en-AT" sz="1100" dirty="0">
                <a:solidFill>
                  <a:srgbClr val="082530"/>
                </a:solidFill>
              </a:rPr>
              <a:t>Search for suppliers</a:t>
            </a:r>
          </a:p>
          <a:p>
            <a:pPr marL="171450" indent="-171450">
              <a:buFont typeface="Arial" panose="020B0604020202020204" pitchFamily="34" charset="0"/>
              <a:buChar char="•"/>
            </a:pPr>
            <a:r>
              <a:rPr lang="en-AT" sz="1100" dirty="0">
                <a:solidFill>
                  <a:srgbClr val="082530"/>
                </a:solidFill>
              </a:rPr>
              <a:t>Initiation of new business contacts</a:t>
            </a:r>
          </a:p>
          <a:p>
            <a:pPr marL="171450" indent="-171450">
              <a:buFont typeface="Arial" panose="020B0604020202020204" pitchFamily="34" charset="0"/>
              <a:buChar char="•"/>
            </a:pPr>
            <a:r>
              <a:rPr lang="en-AT" sz="1100" dirty="0">
                <a:solidFill>
                  <a:srgbClr val="082530"/>
                </a:solidFill>
              </a:rPr>
              <a:t>Networking and exchanging knowledge</a:t>
            </a:r>
          </a:p>
        </p:txBody>
      </p:sp>
      <p:sp>
        <p:nvSpPr>
          <p:cNvPr id="15" name="Text Placeholder 14">
            <a:extLst>
              <a:ext uri="{FF2B5EF4-FFF2-40B4-BE49-F238E27FC236}">
                <a16:creationId xmlns:a16="http://schemas.microsoft.com/office/drawing/2014/main" id="{194AA59D-FF10-3D4B-8889-F73B2AFD94F3}"/>
              </a:ext>
            </a:extLst>
          </p:cNvPr>
          <p:cNvSpPr>
            <a:spLocks noGrp="1"/>
          </p:cNvSpPr>
          <p:nvPr>
            <p:ph type="body" sz="quarter" idx="31"/>
          </p:nvPr>
        </p:nvSpPr>
        <p:spPr/>
        <p:txBody>
          <a:bodyPr/>
          <a:lstStyle/>
          <a:p>
            <a:r>
              <a:rPr lang="en-AT" sz="2800" b="1" dirty="0">
                <a:solidFill>
                  <a:srgbClr val="082530"/>
                </a:solidFill>
              </a:rPr>
              <a:t>50</a:t>
            </a:r>
          </a:p>
          <a:p>
            <a:r>
              <a:rPr lang="en-AT" sz="1100" b="1" dirty="0">
                <a:solidFill>
                  <a:srgbClr val="082530"/>
                </a:solidFill>
              </a:rPr>
              <a:t>Active Appointment &amp; </a:t>
            </a:r>
            <a:br>
              <a:rPr lang="en-AT" sz="1100" b="1" dirty="0">
                <a:solidFill>
                  <a:srgbClr val="082530"/>
                </a:solidFill>
              </a:rPr>
            </a:br>
            <a:r>
              <a:rPr lang="en-AT" sz="1100" b="1" dirty="0">
                <a:solidFill>
                  <a:srgbClr val="082530"/>
                </a:solidFill>
              </a:rPr>
              <a:t>Contact Requests Guaranteed</a:t>
            </a:r>
          </a:p>
        </p:txBody>
      </p:sp>
      <p:sp>
        <p:nvSpPr>
          <p:cNvPr id="16" name="Text Placeholder 15">
            <a:extLst>
              <a:ext uri="{FF2B5EF4-FFF2-40B4-BE49-F238E27FC236}">
                <a16:creationId xmlns:a16="http://schemas.microsoft.com/office/drawing/2014/main" id="{1E8FA76F-8CFA-BE43-B000-3B2B22C15B95}"/>
              </a:ext>
            </a:extLst>
          </p:cNvPr>
          <p:cNvSpPr>
            <a:spLocks noGrp="1"/>
          </p:cNvSpPr>
          <p:nvPr>
            <p:ph type="body" sz="quarter" idx="32"/>
          </p:nvPr>
        </p:nvSpPr>
        <p:spPr/>
        <p:txBody>
          <a:bodyPr>
            <a:normAutofit/>
          </a:bodyPr>
          <a:lstStyle/>
          <a:p>
            <a:r>
              <a:rPr lang="en-AT" sz="2800" b="1" dirty="0">
                <a:solidFill>
                  <a:srgbClr val="082530"/>
                </a:solidFill>
              </a:rPr>
              <a:t>40%</a:t>
            </a:r>
          </a:p>
          <a:p>
            <a:r>
              <a:rPr lang="en-US" sz="1100" b="1" dirty="0">
                <a:solidFill>
                  <a:srgbClr val="082530"/>
                </a:solidFill>
              </a:rPr>
              <a:t>O</a:t>
            </a:r>
            <a:r>
              <a:rPr lang="en-AT" sz="1100" b="1" dirty="0">
                <a:solidFill>
                  <a:srgbClr val="082530"/>
                </a:solidFill>
              </a:rPr>
              <a:t>f Visitors Attend No Other</a:t>
            </a:r>
            <a:br>
              <a:rPr lang="en-AT" sz="1100" b="1" dirty="0">
                <a:solidFill>
                  <a:srgbClr val="082530"/>
                </a:solidFill>
              </a:rPr>
            </a:br>
            <a:r>
              <a:rPr lang="en-AT" sz="1100" b="1" dirty="0">
                <a:solidFill>
                  <a:srgbClr val="082530"/>
                </a:solidFill>
              </a:rPr>
              <a:t>Networking Event</a:t>
            </a:r>
          </a:p>
        </p:txBody>
      </p:sp>
      <p:sp>
        <p:nvSpPr>
          <p:cNvPr id="17" name="Text Placeholder 16">
            <a:extLst>
              <a:ext uri="{FF2B5EF4-FFF2-40B4-BE49-F238E27FC236}">
                <a16:creationId xmlns:a16="http://schemas.microsoft.com/office/drawing/2014/main" id="{3877B287-5A3D-6A45-A3B6-1DBB7C77DF0F}"/>
              </a:ext>
            </a:extLst>
          </p:cNvPr>
          <p:cNvSpPr>
            <a:spLocks noGrp="1"/>
          </p:cNvSpPr>
          <p:nvPr>
            <p:ph type="body" sz="quarter" idx="33"/>
          </p:nvPr>
        </p:nvSpPr>
        <p:spPr/>
        <p:txBody>
          <a:bodyPr/>
          <a:lstStyle/>
          <a:p>
            <a:r>
              <a:rPr lang="en-AT" sz="2800" b="1" dirty="0">
                <a:solidFill>
                  <a:srgbClr val="082530"/>
                </a:solidFill>
              </a:rPr>
              <a:t>95%</a:t>
            </a:r>
          </a:p>
          <a:p>
            <a:r>
              <a:rPr lang="en-US" sz="1100" b="1" dirty="0">
                <a:solidFill>
                  <a:srgbClr val="082530"/>
                </a:solidFill>
              </a:rPr>
              <a:t>O</a:t>
            </a:r>
            <a:r>
              <a:rPr lang="en-AT" sz="1100" b="1" dirty="0">
                <a:solidFill>
                  <a:srgbClr val="082530"/>
                </a:solidFill>
              </a:rPr>
              <a:t>f Visitors Recommend </a:t>
            </a:r>
            <a:br>
              <a:rPr lang="en-AT" sz="1100" b="1" dirty="0">
                <a:solidFill>
                  <a:srgbClr val="082530"/>
                </a:solidFill>
              </a:rPr>
            </a:br>
            <a:r>
              <a:rPr lang="en-AT" sz="1100" b="1" dirty="0">
                <a:solidFill>
                  <a:srgbClr val="082530"/>
                </a:solidFill>
              </a:rPr>
              <a:t>Our Event to Others</a:t>
            </a:r>
          </a:p>
        </p:txBody>
      </p:sp>
      <p:pic>
        <p:nvPicPr>
          <p:cNvPr id="33" name="Picture Placeholder 32" descr="A person wearing headphones and holding a camera&#10;&#10;Description automatically generated with medium confidence">
            <a:extLst>
              <a:ext uri="{FF2B5EF4-FFF2-40B4-BE49-F238E27FC236}">
                <a16:creationId xmlns:a16="http://schemas.microsoft.com/office/drawing/2014/main" id="{24C446B4-87FA-3641-8A9F-B73E2660553C}"/>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a:fillRect/>
          </a:stretch>
        </p:blipFill>
        <p:spPr/>
      </p:pic>
      <p:pic>
        <p:nvPicPr>
          <p:cNvPr id="41" name="Picture Placeholder 40" descr="A picture containing building, person, outdoor&#10;&#10;Description automatically generated">
            <a:extLst>
              <a:ext uri="{FF2B5EF4-FFF2-40B4-BE49-F238E27FC236}">
                <a16:creationId xmlns:a16="http://schemas.microsoft.com/office/drawing/2014/main" id="{480A9C00-D0F4-3742-A2BF-5A32D46B9E8F}"/>
              </a:ext>
            </a:extLst>
          </p:cNvPr>
          <p:cNvPicPr>
            <a:picLocks noGrp="1" noChangeAspect="1"/>
          </p:cNvPicPr>
          <p:nvPr>
            <p:ph type="pic" sz="quarter" idx="36"/>
          </p:nvPr>
        </p:nvPicPr>
        <p:blipFill rotWithShape="1">
          <a:blip r:embed="rId4" cstate="screen">
            <a:extLst>
              <a:ext uri="{28A0092B-C50C-407E-A947-70E740481C1C}">
                <a14:useLocalDpi xmlns:a14="http://schemas.microsoft.com/office/drawing/2010/main"/>
              </a:ext>
            </a:extLst>
          </a:blip>
          <a:srcRect/>
          <a:stretch>
            <a:fillRect/>
          </a:stretch>
        </p:blipFill>
        <p:spPr/>
      </p:pic>
      <p:pic>
        <p:nvPicPr>
          <p:cNvPr id="37" name="Picture Placeholder 36" descr="A picture containing indoor, light, dark&#10;&#10;Description automatically generated">
            <a:extLst>
              <a:ext uri="{FF2B5EF4-FFF2-40B4-BE49-F238E27FC236}">
                <a16:creationId xmlns:a16="http://schemas.microsoft.com/office/drawing/2014/main" id="{C1277586-0C0B-D541-9357-E8BBF836B9BF}"/>
              </a:ext>
            </a:extLst>
          </p:cNvPr>
          <p:cNvPicPr>
            <a:picLocks noGrp="1" noChangeAspect="1"/>
          </p:cNvPicPr>
          <p:nvPr>
            <p:ph type="pic" sz="quarter" idx="35"/>
          </p:nvPr>
        </p:nvPicPr>
        <p:blipFill rotWithShape="1">
          <a:blip r:embed="rId5" cstate="screen">
            <a:extLst>
              <a:ext uri="{28A0092B-C50C-407E-A947-70E740481C1C}">
                <a14:useLocalDpi xmlns:a14="http://schemas.microsoft.com/office/drawing/2010/main"/>
              </a:ext>
            </a:extLst>
          </a:blip>
          <a:srcRect/>
          <a:stretch>
            <a:fillRect/>
          </a:stretch>
        </p:blipFill>
        <p:spPr/>
      </p:pic>
      <p:pic>
        <p:nvPicPr>
          <p:cNvPr id="45" name="Picture Placeholder 44" descr="A person in a black shirt&#10;&#10;Description automatically generated with medium confidence">
            <a:extLst>
              <a:ext uri="{FF2B5EF4-FFF2-40B4-BE49-F238E27FC236}">
                <a16:creationId xmlns:a16="http://schemas.microsoft.com/office/drawing/2014/main" id="{EF4DD8C6-627C-054E-8D9E-75722D75AE79}"/>
              </a:ext>
            </a:extLst>
          </p:cNvPr>
          <p:cNvPicPr>
            <a:picLocks noGrp="1" noChangeAspect="1"/>
          </p:cNvPicPr>
          <p:nvPr>
            <p:ph type="pic" sz="quarter" idx="37"/>
          </p:nvPr>
        </p:nvPicPr>
        <p:blipFill rotWithShape="1">
          <a:blip r:embed="rId6" cstate="screen">
            <a:extLst>
              <a:ext uri="{28A0092B-C50C-407E-A947-70E740481C1C}">
                <a14:useLocalDpi xmlns:a14="http://schemas.microsoft.com/office/drawing/2010/main"/>
              </a:ext>
            </a:extLst>
          </a:blip>
          <a:srcRect/>
          <a:stretch>
            <a:fillRect/>
          </a:stretch>
        </p:blipFill>
        <p:spPr/>
      </p:pic>
      <p:sp>
        <p:nvSpPr>
          <p:cNvPr id="51" name="Rounded Rectangle 50">
            <a:extLst>
              <a:ext uri="{FF2B5EF4-FFF2-40B4-BE49-F238E27FC236}">
                <a16:creationId xmlns:a16="http://schemas.microsoft.com/office/drawing/2014/main" id="{C4A49731-25AE-9447-AB02-CCAD2C01C947}"/>
              </a:ext>
            </a:extLst>
          </p:cNvPr>
          <p:cNvSpPr/>
          <p:nvPr/>
        </p:nvSpPr>
        <p:spPr>
          <a:xfrm>
            <a:off x="377547" y="6370600"/>
            <a:ext cx="7563730" cy="298852"/>
          </a:xfrm>
          <a:prstGeom prst="roundRect">
            <a:avLst>
              <a:gd name="adj" fmla="val 50000"/>
            </a:avLst>
          </a:prstGeom>
          <a:solidFill>
            <a:srgbClr val="08253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T" dirty="0"/>
          </a:p>
        </p:txBody>
      </p:sp>
      <p:sp>
        <p:nvSpPr>
          <p:cNvPr id="52" name="Text Placeholder 23">
            <a:extLst>
              <a:ext uri="{FF2B5EF4-FFF2-40B4-BE49-F238E27FC236}">
                <a16:creationId xmlns:a16="http://schemas.microsoft.com/office/drawing/2014/main" id="{CF0B31CF-16CD-9044-B981-3E9C094A6788}"/>
              </a:ext>
            </a:extLst>
          </p:cNvPr>
          <p:cNvSpPr txBox="1">
            <a:spLocks/>
          </p:cNvSpPr>
          <p:nvPr/>
        </p:nvSpPr>
        <p:spPr>
          <a:xfrm>
            <a:off x="564997" y="6409892"/>
            <a:ext cx="7310375" cy="23940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1200">
                <a:solidFill>
                  <a:schemeClr val="bg1"/>
                </a:solidFill>
              </a:rPr>
              <a:t>To sponsor the event contact Pete Placeholder on: </a:t>
            </a:r>
            <a:r>
              <a:rPr lang="en-AT" sz="1200" b="1">
                <a:solidFill>
                  <a:schemeClr val="bg1"/>
                </a:solidFill>
              </a:rPr>
              <a:t>placeholder@domain.com</a:t>
            </a:r>
            <a:r>
              <a:rPr lang="en-AT" sz="1200">
                <a:solidFill>
                  <a:schemeClr val="bg1"/>
                </a:solidFill>
              </a:rPr>
              <a:t> or call on </a:t>
            </a:r>
            <a:r>
              <a:rPr lang="en-AT" sz="1200" b="1">
                <a:solidFill>
                  <a:schemeClr val="bg1"/>
                </a:solidFill>
              </a:rPr>
              <a:t>+00 000 000 00</a:t>
            </a:r>
            <a:endParaRPr lang="en-AT" sz="1200" b="1" dirty="0">
              <a:solidFill>
                <a:schemeClr val="bg1"/>
              </a:solidFill>
            </a:endParaRPr>
          </a:p>
        </p:txBody>
      </p:sp>
      <p:pic>
        <p:nvPicPr>
          <p:cNvPr id="25" name="Picture Placeholder 8">
            <a:extLst>
              <a:ext uri="{FF2B5EF4-FFF2-40B4-BE49-F238E27FC236}">
                <a16:creationId xmlns:a16="http://schemas.microsoft.com/office/drawing/2014/main" id="{8378AA10-7788-114E-ABB7-1A0FC6FE9E29}"/>
              </a:ext>
            </a:extLst>
          </p:cNvPr>
          <p:cNvPicPr>
            <a:picLocks noChangeAspect="1"/>
          </p:cNvPicPr>
          <p:nvPr/>
        </p:nvPicPr>
        <p:blipFill rotWithShape="1">
          <a:blip r:embed="rId7"/>
          <a:srcRect t="14250" b="14250"/>
          <a:stretch>
            <a:fillRect/>
          </a:stretch>
        </p:blipFill>
        <p:spPr>
          <a:xfrm>
            <a:off x="838696" y="616524"/>
            <a:ext cx="2355699" cy="711325"/>
          </a:xfrm>
          <a:prstGeom prst="rect">
            <a:avLst/>
          </a:prstGeom>
        </p:spPr>
      </p:pic>
    </p:spTree>
    <p:extLst>
      <p:ext uri="{BB962C8B-B14F-4D97-AF65-F5344CB8AC3E}">
        <p14:creationId xmlns:p14="http://schemas.microsoft.com/office/powerpoint/2010/main" val="215548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C88F0A5-61CD-704D-9062-234C19F7DC61}"/>
              </a:ext>
            </a:extLst>
          </p:cNvPr>
          <p:cNvSpPr/>
          <p:nvPr/>
        </p:nvSpPr>
        <p:spPr>
          <a:xfrm>
            <a:off x="9557577" y="2047806"/>
            <a:ext cx="2192356" cy="29885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Rectangle 16">
            <a:extLst>
              <a:ext uri="{FF2B5EF4-FFF2-40B4-BE49-F238E27FC236}">
                <a16:creationId xmlns:a16="http://schemas.microsoft.com/office/drawing/2014/main" id="{FCA01078-189A-7F4E-83B1-811813D4586E}"/>
              </a:ext>
            </a:extLst>
          </p:cNvPr>
          <p:cNvSpPr/>
          <p:nvPr/>
        </p:nvSpPr>
        <p:spPr>
          <a:xfrm>
            <a:off x="7218077" y="2047806"/>
            <a:ext cx="2192356" cy="29885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Rectangle 15">
            <a:extLst>
              <a:ext uri="{FF2B5EF4-FFF2-40B4-BE49-F238E27FC236}">
                <a16:creationId xmlns:a16="http://schemas.microsoft.com/office/drawing/2014/main" id="{58FEE401-8F94-1A48-995B-3E55836FC3AA}"/>
              </a:ext>
            </a:extLst>
          </p:cNvPr>
          <p:cNvSpPr/>
          <p:nvPr/>
        </p:nvSpPr>
        <p:spPr>
          <a:xfrm>
            <a:off x="4735295" y="2047806"/>
            <a:ext cx="2192356" cy="298852"/>
          </a:xfrm>
          <a:prstGeom prst="rect">
            <a:avLst/>
          </a:prstGeom>
          <a:solidFill>
            <a:srgbClr val="08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 name="Title 1">
            <a:extLst>
              <a:ext uri="{FF2B5EF4-FFF2-40B4-BE49-F238E27FC236}">
                <a16:creationId xmlns:a16="http://schemas.microsoft.com/office/drawing/2014/main" id="{CF37305F-4524-F24E-8520-7E06DE4F17FC}"/>
              </a:ext>
            </a:extLst>
          </p:cNvPr>
          <p:cNvSpPr>
            <a:spLocks noGrp="1"/>
          </p:cNvSpPr>
          <p:nvPr>
            <p:ph type="title"/>
          </p:nvPr>
        </p:nvSpPr>
        <p:spPr/>
        <p:txBody>
          <a:bodyPr/>
          <a:lstStyle/>
          <a:p>
            <a:r>
              <a:rPr lang="en-AT" dirty="0">
                <a:solidFill>
                  <a:srgbClr val="082530"/>
                </a:solidFill>
              </a:rPr>
              <a:t>Gold Sponsorship Offer</a:t>
            </a:r>
          </a:p>
        </p:txBody>
      </p:sp>
      <p:sp>
        <p:nvSpPr>
          <p:cNvPr id="3" name="Content Placeholder 2">
            <a:extLst>
              <a:ext uri="{FF2B5EF4-FFF2-40B4-BE49-F238E27FC236}">
                <a16:creationId xmlns:a16="http://schemas.microsoft.com/office/drawing/2014/main" id="{1A3C10BF-444F-9F47-9BCC-DF03DC2A67E3}"/>
              </a:ext>
            </a:extLst>
          </p:cNvPr>
          <p:cNvSpPr>
            <a:spLocks noGrp="1"/>
          </p:cNvSpPr>
          <p:nvPr>
            <p:ph idx="1"/>
          </p:nvPr>
        </p:nvSpPr>
        <p:spPr>
          <a:xfrm>
            <a:off x="4803354" y="2047807"/>
            <a:ext cx="2049137" cy="3802150"/>
          </a:xfrm>
        </p:spPr>
        <p:txBody>
          <a:bodyPr numCol="1"/>
          <a:lstStyle/>
          <a:p>
            <a:r>
              <a:rPr lang="en-AT" b="1" dirty="0">
                <a:solidFill>
                  <a:schemeClr val="bg1"/>
                </a:solidFill>
              </a:rPr>
              <a:t>Pre-Event</a:t>
            </a:r>
          </a:p>
          <a:p>
            <a:r>
              <a:rPr lang="en-US" sz="1400" b="1" dirty="0">
                <a:solidFill>
                  <a:srgbClr val="082530"/>
                </a:solidFill>
              </a:rPr>
              <a:t>Branding </a:t>
            </a:r>
            <a:br>
              <a:rPr lang="en-US" sz="1400" b="1" dirty="0">
                <a:solidFill>
                  <a:srgbClr val="082530"/>
                </a:solidFill>
              </a:rPr>
            </a:br>
            <a:r>
              <a:rPr lang="en-US" sz="1400" b="1" dirty="0">
                <a:solidFill>
                  <a:srgbClr val="082530"/>
                </a:solidFill>
              </a:rPr>
              <a:t>Association</a:t>
            </a:r>
          </a:p>
          <a:p>
            <a:pPr marL="171450" indent="-171450">
              <a:buFont typeface="Arial" panose="020B0604020202020204" pitchFamily="34" charset="0"/>
              <a:buChar char="•"/>
            </a:pPr>
            <a:r>
              <a:rPr lang="en-US" sz="1100" dirty="0">
                <a:solidFill>
                  <a:srgbClr val="082530"/>
                </a:solidFill>
              </a:rPr>
              <a:t>Logo placement on website, events page, all direct communication</a:t>
            </a:r>
          </a:p>
          <a:p>
            <a:pPr marL="171450" indent="-171450">
              <a:buFont typeface="Arial" panose="020B0604020202020204" pitchFamily="34" charset="0"/>
              <a:buChar char="•"/>
            </a:pPr>
            <a:r>
              <a:rPr lang="en-US" sz="1100" dirty="0">
                <a:solidFill>
                  <a:srgbClr val="082530"/>
                </a:solidFill>
              </a:rPr>
              <a:t>Mention of your company in any PR</a:t>
            </a:r>
          </a:p>
          <a:p>
            <a:pPr marL="171450" indent="-171450">
              <a:buFont typeface="Arial" panose="020B0604020202020204" pitchFamily="34" charset="0"/>
              <a:buChar char="•"/>
            </a:pPr>
            <a:r>
              <a:rPr lang="en-US" sz="1100" dirty="0">
                <a:solidFill>
                  <a:srgbClr val="082530"/>
                </a:solidFill>
              </a:rPr>
              <a:t>Digital profile: Meeting opportunities including pre and post event meetings</a:t>
            </a:r>
          </a:p>
          <a:p>
            <a:endParaRPr lang="en-AT" dirty="0">
              <a:solidFill>
                <a:srgbClr val="082530"/>
              </a:solidFill>
            </a:endParaRPr>
          </a:p>
          <a:p>
            <a:endParaRPr lang="en-AT" dirty="0">
              <a:solidFill>
                <a:srgbClr val="082530"/>
              </a:solidFill>
            </a:endParaRPr>
          </a:p>
        </p:txBody>
      </p:sp>
      <p:sp>
        <p:nvSpPr>
          <p:cNvPr id="6" name="Text Placeholder 5">
            <a:extLst>
              <a:ext uri="{FF2B5EF4-FFF2-40B4-BE49-F238E27FC236}">
                <a16:creationId xmlns:a16="http://schemas.microsoft.com/office/drawing/2014/main" id="{284E37CC-2259-534B-8B42-37E68C8AF489}"/>
              </a:ext>
            </a:extLst>
          </p:cNvPr>
          <p:cNvSpPr>
            <a:spLocks noGrp="1"/>
          </p:cNvSpPr>
          <p:nvPr>
            <p:ph type="body" sz="quarter" idx="26"/>
          </p:nvPr>
        </p:nvSpPr>
        <p:spPr/>
        <p:txBody>
          <a:bodyPr>
            <a:normAutofit/>
          </a:bodyPr>
          <a:lstStyle/>
          <a:p>
            <a:r>
              <a:rPr lang="en-AT" dirty="0">
                <a:solidFill>
                  <a:srgbClr val="082530"/>
                </a:solidFill>
              </a:rPr>
              <a:t>How to engage at the event efficiently</a:t>
            </a:r>
          </a:p>
          <a:p>
            <a:endParaRPr lang="en-AT" dirty="0">
              <a:solidFill>
                <a:srgbClr val="082530"/>
              </a:solidFill>
            </a:endParaRPr>
          </a:p>
        </p:txBody>
      </p:sp>
      <p:sp>
        <p:nvSpPr>
          <p:cNvPr id="7" name="Text Placeholder 6">
            <a:extLst>
              <a:ext uri="{FF2B5EF4-FFF2-40B4-BE49-F238E27FC236}">
                <a16:creationId xmlns:a16="http://schemas.microsoft.com/office/drawing/2014/main" id="{4E796F0D-FDB7-304F-B361-8BAF1D94CE98}"/>
              </a:ext>
            </a:extLst>
          </p:cNvPr>
          <p:cNvSpPr>
            <a:spLocks noGrp="1"/>
          </p:cNvSpPr>
          <p:nvPr>
            <p:ph type="body" sz="quarter" idx="27"/>
          </p:nvPr>
        </p:nvSpPr>
        <p:spPr/>
        <p:txBody>
          <a:bodyPr/>
          <a:lstStyle/>
          <a:p>
            <a:r>
              <a:rPr lang="en-US" dirty="0">
                <a:solidFill>
                  <a:srgbClr val="082530"/>
                </a:solidFill>
              </a:rPr>
              <a:t>Lorem ipsum dolor sit </a:t>
            </a:r>
            <a:r>
              <a:rPr lang="en-US" dirty="0" err="1">
                <a:solidFill>
                  <a:srgbClr val="082530"/>
                </a:solidFill>
              </a:rPr>
              <a:t>amet</a:t>
            </a:r>
            <a:r>
              <a:rPr lang="en-US" dirty="0">
                <a:solidFill>
                  <a:srgbClr val="082530"/>
                </a:solidFill>
              </a:rPr>
              <a:t>, </a:t>
            </a:r>
            <a:r>
              <a:rPr lang="en-US" dirty="0" err="1">
                <a:solidFill>
                  <a:srgbClr val="082530"/>
                </a:solidFill>
              </a:rPr>
              <a:t>consetetur</a:t>
            </a:r>
            <a:r>
              <a:rPr lang="en-US" dirty="0">
                <a:solidFill>
                  <a:srgbClr val="082530"/>
                </a:solidFill>
              </a:rPr>
              <a:t> </a:t>
            </a:r>
            <a:r>
              <a:rPr lang="en-US" dirty="0" err="1">
                <a:solidFill>
                  <a:srgbClr val="082530"/>
                </a:solidFill>
              </a:rPr>
              <a:t>sadipscing</a:t>
            </a:r>
            <a:r>
              <a:rPr lang="en-US" dirty="0">
                <a:solidFill>
                  <a:srgbClr val="082530"/>
                </a:solidFill>
              </a:rPr>
              <a:t> </a:t>
            </a:r>
            <a:r>
              <a:rPr lang="en-US" dirty="0" err="1">
                <a:solidFill>
                  <a:srgbClr val="082530"/>
                </a:solidFill>
              </a:rPr>
              <a:t>elitr</a:t>
            </a:r>
            <a:r>
              <a:rPr lang="en-US" dirty="0">
                <a:solidFill>
                  <a:srgbClr val="082530"/>
                </a:solidFill>
              </a:rPr>
              <a:t>, sed diam </a:t>
            </a:r>
            <a:r>
              <a:rPr lang="en-US" dirty="0" err="1">
                <a:solidFill>
                  <a:srgbClr val="082530"/>
                </a:solidFill>
              </a:rPr>
              <a:t>nonumy</a:t>
            </a:r>
            <a:r>
              <a:rPr lang="en-US" dirty="0">
                <a:solidFill>
                  <a:srgbClr val="082530"/>
                </a:solidFill>
              </a:rPr>
              <a:t> </a:t>
            </a:r>
            <a:r>
              <a:rPr lang="en-US" dirty="0" err="1">
                <a:solidFill>
                  <a:srgbClr val="082530"/>
                </a:solidFill>
              </a:rPr>
              <a:t>eirmod</a:t>
            </a:r>
            <a:r>
              <a:rPr lang="en-US" dirty="0">
                <a:solidFill>
                  <a:srgbClr val="082530"/>
                </a:solidFill>
              </a:rPr>
              <a:t> </a:t>
            </a:r>
            <a:r>
              <a:rPr lang="en-US" dirty="0" err="1">
                <a:solidFill>
                  <a:srgbClr val="082530"/>
                </a:solidFill>
              </a:rPr>
              <a:t>tempor</a:t>
            </a:r>
            <a:r>
              <a:rPr lang="en-US" dirty="0">
                <a:solidFill>
                  <a:srgbClr val="082530"/>
                </a:solidFill>
              </a:rPr>
              <a:t> </a:t>
            </a:r>
            <a:r>
              <a:rPr lang="en-US" dirty="0" err="1">
                <a:solidFill>
                  <a:srgbClr val="082530"/>
                </a:solidFill>
              </a:rPr>
              <a:t>invidunt</a:t>
            </a:r>
            <a:r>
              <a:rPr lang="en-US" dirty="0">
                <a:solidFill>
                  <a:srgbClr val="082530"/>
                </a:solidFill>
              </a:rPr>
              <a:t> </a:t>
            </a:r>
            <a:r>
              <a:rPr lang="en-US" dirty="0" err="1">
                <a:solidFill>
                  <a:srgbClr val="082530"/>
                </a:solidFill>
              </a:rPr>
              <a:t>ut</a:t>
            </a:r>
            <a:r>
              <a:rPr lang="en-US" dirty="0">
                <a:solidFill>
                  <a:srgbClr val="082530"/>
                </a:solidFill>
              </a:rPr>
              <a:t> </a:t>
            </a:r>
            <a:r>
              <a:rPr lang="en-US" dirty="0" err="1">
                <a:solidFill>
                  <a:srgbClr val="082530"/>
                </a:solidFill>
              </a:rPr>
              <a:t>labore</a:t>
            </a:r>
            <a:r>
              <a:rPr lang="en-US" dirty="0">
                <a:solidFill>
                  <a:srgbClr val="082530"/>
                </a:solidFill>
              </a:rPr>
              <a:t> et dolore magna </a:t>
            </a:r>
            <a:r>
              <a:rPr lang="en-US" dirty="0" err="1">
                <a:solidFill>
                  <a:srgbClr val="082530"/>
                </a:solidFill>
              </a:rPr>
              <a:t>aliquyam</a:t>
            </a:r>
            <a:r>
              <a:rPr lang="en-US" dirty="0">
                <a:solidFill>
                  <a:srgbClr val="082530"/>
                </a:solidFill>
              </a:rPr>
              <a:t> </a:t>
            </a:r>
            <a:r>
              <a:rPr lang="en-US" dirty="0" err="1">
                <a:solidFill>
                  <a:srgbClr val="082530"/>
                </a:solidFill>
              </a:rPr>
              <a:t>erat</a:t>
            </a:r>
            <a:r>
              <a:rPr lang="en-US" dirty="0">
                <a:solidFill>
                  <a:srgbClr val="082530"/>
                </a:solidFill>
              </a:rPr>
              <a:t>, sed diam </a:t>
            </a:r>
            <a:r>
              <a:rPr lang="en-US" dirty="0" err="1">
                <a:solidFill>
                  <a:srgbClr val="082530"/>
                </a:solidFill>
              </a:rPr>
              <a:t>voluptua</a:t>
            </a:r>
            <a:r>
              <a:rPr lang="en-US" dirty="0">
                <a:solidFill>
                  <a:srgbClr val="082530"/>
                </a:solidFill>
              </a:rPr>
              <a:t>. At </a:t>
            </a:r>
            <a:r>
              <a:rPr lang="en-US" dirty="0" err="1">
                <a:solidFill>
                  <a:srgbClr val="082530"/>
                </a:solidFill>
              </a:rPr>
              <a:t>vero</a:t>
            </a:r>
            <a:r>
              <a:rPr lang="en-US" dirty="0">
                <a:solidFill>
                  <a:srgbClr val="082530"/>
                </a:solidFill>
              </a:rPr>
              <a:t> </a:t>
            </a:r>
            <a:r>
              <a:rPr lang="en-US" dirty="0" err="1">
                <a:solidFill>
                  <a:srgbClr val="082530"/>
                </a:solidFill>
              </a:rPr>
              <a:t>eos</a:t>
            </a:r>
            <a:r>
              <a:rPr lang="en-US" dirty="0">
                <a:solidFill>
                  <a:srgbClr val="082530"/>
                </a:solidFill>
              </a:rPr>
              <a:t> et </a:t>
            </a:r>
            <a:r>
              <a:rPr lang="en-US" dirty="0" err="1">
                <a:solidFill>
                  <a:srgbClr val="082530"/>
                </a:solidFill>
              </a:rPr>
              <a:t>accusam</a:t>
            </a:r>
            <a:r>
              <a:rPr lang="en-US" dirty="0">
                <a:solidFill>
                  <a:srgbClr val="082530"/>
                </a:solidFill>
              </a:rPr>
              <a:t> et </a:t>
            </a:r>
            <a:r>
              <a:rPr lang="en-US" dirty="0" err="1">
                <a:solidFill>
                  <a:srgbClr val="082530"/>
                </a:solidFill>
              </a:rPr>
              <a:t>justo</a:t>
            </a:r>
            <a:r>
              <a:rPr lang="en-US" dirty="0">
                <a:solidFill>
                  <a:srgbClr val="082530"/>
                </a:solidFill>
              </a:rPr>
              <a:t> duo </a:t>
            </a:r>
            <a:r>
              <a:rPr lang="en-US" dirty="0" err="1">
                <a:solidFill>
                  <a:srgbClr val="082530"/>
                </a:solidFill>
              </a:rPr>
              <a:t>dolores</a:t>
            </a:r>
            <a:r>
              <a:rPr lang="en-US" dirty="0">
                <a:solidFill>
                  <a:srgbClr val="082530"/>
                </a:solidFill>
              </a:rPr>
              <a:t> et </a:t>
            </a:r>
            <a:r>
              <a:rPr lang="en-US" dirty="0" err="1">
                <a:solidFill>
                  <a:srgbClr val="082530"/>
                </a:solidFill>
              </a:rPr>
              <a:t>ea</a:t>
            </a:r>
            <a:r>
              <a:rPr lang="en-US" dirty="0">
                <a:solidFill>
                  <a:srgbClr val="082530"/>
                </a:solidFill>
              </a:rPr>
              <a:t> </a:t>
            </a:r>
            <a:r>
              <a:rPr lang="en-US" dirty="0" err="1">
                <a:solidFill>
                  <a:srgbClr val="082530"/>
                </a:solidFill>
              </a:rPr>
              <a:t>rebum</a:t>
            </a:r>
            <a:r>
              <a:rPr lang="en-US" dirty="0">
                <a:solidFill>
                  <a:srgbClr val="082530"/>
                </a:solidFill>
              </a:rPr>
              <a:t>. Stet </a:t>
            </a:r>
            <a:r>
              <a:rPr lang="en-US" dirty="0" err="1">
                <a:solidFill>
                  <a:srgbClr val="082530"/>
                </a:solidFill>
              </a:rPr>
              <a:t>clita</a:t>
            </a:r>
            <a:r>
              <a:rPr lang="en-US" dirty="0">
                <a:solidFill>
                  <a:srgbClr val="082530"/>
                </a:solidFill>
              </a:rPr>
              <a:t> </a:t>
            </a:r>
            <a:r>
              <a:rPr lang="en-US" dirty="0" err="1">
                <a:solidFill>
                  <a:srgbClr val="082530"/>
                </a:solidFill>
              </a:rPr>
              <a:t>kasd</a:t>
            </a:r>
            <a:r>
              <a:rPr lang="en-US" dirty="0">
                <a:solidFill>
                  <a:srgbClr val="082530"/>
                </a:solidFill>
              </a:rPr>
              <a:t> </a:t>
            </a:r>
            <a:r>
              <a:rPr lang="en-US" dirty="0" err="1">
                <a:solidFill>
                  <a:srgbClr val="082530"/>
                </a:solidFill>
              </a:rPr>
              <a:t>gubergren</a:t>
            </a:r>
            <a:r>
              <a:rPr lang="en-US" dirty="0">
                <a:solidFill>
                  <a:srgbClr val="082530"/>
                </a:solidFill>
              </a:rPr>
              <a:t>, no sea </a:t>
            </a:r>
            <a:r>
              <a:rPr lang="en-US" dirty="0" err="1">
                <a:solidFill>
                  <a:srgbClr val="082530"/>
                </a:solidFill>
              </a:rPr>
              <a:t>takimata</a:t>
            </a:r>
            <a:r>
              <a:rPr lang="en-US" dirty="0">
                <a:solidFill>
                  <a:srgbClr val="082530"/>
                </a:solidFill>
              </a:rPr>
              <a:t> </a:t>
            </a:r>
            <a:r>
              <a:rPr lang="en-US" dirty="0" err="1">
                <a:solidFill>
                  <a:srgbClr val="082530"/>
                </a:solidFill>
              </a:rPr>
              <a:t>sanctus</a:t>
            </a:r>
            <a:r>
              <a:rPr lang="en-US" dirty="0">
                <a:solidFill>
                  <a:srgbClr val="082530"/>
                </a:solidFill>
              </a:rPr>
              <a:t> </a:t>
            </a:r>
            <a:r>
              <a:rPr lang="en-US" dirty="0" err="1">
                <a:solidFill>
                  <a:srgbClr val="082530"/>
                </a:solidFill>
              </a:rPr>
              <a:t>est</a:t>
            </a:r>
            <a:r>
              <a:rPr lang="en-US" dirty="0">
                <a:solidFill>
                  <a:srgbClr val="082530"/>
                </a:solidFill>
              </a:rPr>
              <a:t> Lorem ipsum dolor sit </a:t>
            </a:r>
            <a:r>
              <a:rPr lang="en-US" dirty="0" err="1">
                <a:solidFill>
                  <a:srgbClr val="082530"/>
                </a:solidFill>
              </a:rPr>
              <a:t>amet</a:t>
            </a:r>
            <a:r>
              <a:rPr lang="en-US" dirty="0">
                <a:solidFill>
                  <a:srgbClr val="082530"/>
                </a:solidFill>
              </a:rPr>
              <a:t>.</a:t>
            </a:r>
            <a:endParaRPr lang="en-AT" dirty="0">
              <a:solidFill>
                <a:srgbClr val="082530"/>
              </a:solidFill>
            </a:endParaRPr>
          </a:p>
        </p:txBody>
      </p:sp>
      <p:sp>
        <p:nvSpPr>
          <p:cNvPr id="11" name="Rounded Rectangle 10">
            <a:extLst>
              <a:ext uri="{FF2B5EF4-FFF2-40B4-BE49-F238E27FC236}">
                <a16:creationId xmlns:a16="http://schemas.microsoft.com/office/drawing/2014/main" id="{5999FDBE-DCBC-F946-BE67-C3B228009770}"/>
              </a:ext>
            </a:extLst>
          </p:cNvPr>
          <p:cNvSpPr/>
          <p:nvPr/>
        </p:nvSpPr>
        <p:spPr>
          <a:xfrm>
            <a:off x="8893589" y="5322408"/>
            <a:ext cx="2373689" cy="527547"/>
          </a:xfrm>
          <a:prstGeom prst="roundRect">
            <a:avLst>
              <a:gd name="adj" fmla="val 50000"/>
            </a:avLst>
          </a:prstGeom>
          <a:solidFill>
            <a:srgbClr val="08253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T" dirty="0">
              <a:solidFill>
                <a:srgbClr val="082530"/>
              </a:solidFill>
            </a:endParaRPr>
          </a:p>
        </p:txBody>
      </p:sp>
      <p:sp>
        <p:nvSpPr>
          <p:cNvPr id="13" name="Content Placeholder 2">
            <a:extLst>
              <a:ext uri="{FF2B5EF4-FFF2-40B4-BE49-F238E27FC236}">
                <a16:creationId xmlns:a16="http://schemas.microsoft.com/office/drawing/2014/main" id="{83FB5E40-34D1-1241-9829-DF6B9BE578CB}"/>
              </a:ext>
            </a:extLst>
          </p:cNvPr>
          <p:cNvSpPr txBox="1">
            <a:spLocks/>
          </p:cNvSpPr>
          <p:nvPr/>
        </p:nvSpPr>
        <p:spPr>
          <a:xfrm>
            <a:off x="7299119" y="2047807"/>
            <a:ext cx="2049136" cy="3802149"/>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b="1" dirty="0">
                <a:solidFill>
                  <a:schemeClr val="bg1"/>
                </a:solidFill>
              </a:rPr>
              <a:t>At the Event</a:t>
            </a:r>
          </a:p>
          <a:p>
            <a:r>
              <a:rPr lang="en-US" sz="1400" b="1" dirty="0">
                <a:solidFill>
                  <a:srgbClr val="082530"/>
                </a:solidFill>
              </a:rPr>
              <a:t>Networking &amp; Demonstration</a:t>
            </a:r>
          </a:p>
          <a:p>
            <a:pPr marL="171450" indent="-171450">
              <a:buFont typeface="Arial" panose="020B0604020202020204" pitchFamily="34" charset="0"/>
              <a:buChar char="•"/>
            </a:pPr>
            <a:r>
              <a:rPr lang="en-US" sz="1100" dirty="0">
                <a:solidFill>
                  <a:srgbClr val="082530"/>
                </a:solidFill>
              </a:rPr>
              <a:t>10 pre-arranged onsite or virtual meetings</a:t>
            </a:r>
          </a:p>
          <a:p>
            <a:pPr marL="171450" indent="-171450">
              <a:buFont typeface="Arial" panose="020B0604020202020204" pitchFamily="34" charset="0"/>
              <a:buChar char="•"/>
            </a:pPr>
            <a:r>
              <a:rPr lang="en-US" sz="1100" dirty="0">
                <a:solidFill>
                  <a:srgbClr val="082530"/>
                </a:solidFill>
              </a:rPr>
              <a:t>Onsite and virtual booth with up to 5 representative</a:t>
            </a:r>
          </a:p>
          <a:p>
            <a:pPr marL="171450" indent="-171450">
              <a:buFont typeface="Arial" panose="020B0604020202020204" pitchFamily="34" charset="0"/>
              <a:buChar char="•"/>
            </a:pPr>
            <a:r>
              <a:rPr lang="en-US" sz="1100" dirty="0">
                <a:solidFill>
                  <a:srgbClr val="082530"/>
                </a:solidFill>
              </a:rPr>
              <a:t>One keynote Speaker spot with live broadcasting</a:t>
            </a:r>
          </a:p>
          <a:p>
            <a:pPr marL="171450" indent="-171450">
              <a:buFont typeface="Arial" panose="020B0604020202020204" pitchFamily="34" charset="0"/>
              <a:buChar char="•"/>
            </a:pPr>
            <a:r>
              <a:rPr lang="en-US" sz="1100" dirty="0">
                <a:solidFill>
                  <a:srgbClr val="082530"/>
                </a:solidFill>
              </a:rPr>
              <a:t>One virtual hosted session </a:t>
            </a:r>
            <a:br>
              <a:rPr lang="en-US" sz="1100" dirty="0">
                <a:solidFill>
                  <a:srgbClr val="082530"/>
                </a:solidFill>
              </a:rPr>
            </a:br>
            <a:r>
              <a:rPr lang="en-US" sz="1100" dirty="0">
                <a:solidFill>
                  <a:srgbClr val="082530"/>
                </a:solidFill>
              </a:rPr>
              <a:t>for 30 minutes for product presentation </a:t>
            </a:r>
          </a:p>
          <a:p>
            <a:endParaRPr lang="en-AT" sz="1400" dirty="0">
              <a:solidFill>
                <a:srgbClr val="082530"/>
              </a:solidFill>
            </a:endParaRPr>
          </a:p>
          <a:p>
            <a:endParaRPr lang="en-US" sz="1400" dirty="0">
              <a:solidFill>
                <a:srgbClr val="082530"/>
              </a:solidFill>
            </a:endParaRPr>
          </a:p>
        </p:txBody>
      </p:sp>
      <p:sp>
        <p:nvSpPr>
          <p:cNvPr id="14" name="Content Placeholder 2">
            <a:extLst>
              <a:ext uri="{FF2B5EF4-FFF2-40B4-BE49-F238E27FC236}">
                <a16:creationId xmlns:a16="http://schemas.microsoft.com/office/drawing/2014/main" id="{709C9117-7A81-3E4F-A2F5-A9B01B54C488}"/>
              </a:ext>
            </a:extLst>
          </p:cNvPr>
          <p:cNvSpPr txBox="1">
            <a:spLocks/>
          </p:cNvSpPr>
          <p:nvPr/>
        </p:nvSpPr>
        <p:spPr>
          <a:xfrm>
            <a:off x="9634695" y="2047806"/>
            <a:ext cx="2049136" cy="3802149"/>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b="1" dirty="0">
                <a:solidFill>
                  <a:schemeClr val="bg1"/>
                </a:solidFill>
              </a:rPr>
              <a:t>Post Event</a:t>
            </a:r>
          </a:p>
          <a:p>
            <a:r>
              <a:rPr lang="en-US" sz="1400" b="1" dirty="0">
                <a:solidFill>
                  <a:srgbClr val="082530"/>
                </a:solidFill>
              </a:rPr>
              <a:t>Relationship Establishment</a:t>
            </a:r>
          </a:p>
          <a:p>
            <a:pPr marL="171450" indent="-171450">
              <a:buFont typeface="Arial" panose="020B0604020202020204" pitchFamily="34" charset="0"/>
              <a:buChar char="•"/>
            </a:pPr>
            <a:r>
              <a:rPr lang="en-US" sz="1100" dirty="0">
                <a:solidFill>
                  <a:srgbClr val="082530"/>
                </a:solidFill>
              </a:rPr>
              <a:t>Access to virtual long-term matchmaking open for one month after the event</a:t>
            </a:r>
          </a:p>
          <a:p>
            <a:pPr marL="171450" indent="-171450">
              <a:buFont typeface="Arial" panose="020B0604020202020204" pitchFamily="34" charset="0"/>
              <a:buChar char="•"/>
            </a:pPr>
            <a:r>
              <a:rPr lang="en-US" sz="1100" dirty="0">
                <a:solidFill>
                  <a:srgbClr val="082530"/>
                </a:solidFill>
              </a:rPr>
              <a:t>Full data to lead virtual retrieval and attendees of hosted session</a:t>
            </a:r>
          </a:p>
          <a:p>
            <a:endParaRPr lang="en-AT" sz="1400" dirty="0">
              <a:solidFill>
                <a:srgbClr val="082530"/>
              </a:solidFill>
            </a:endParaRPr>
          </a:p>
          <a:p>
            <a:endParaRPr lang="en-US" sz="1400" dirty="0">
              <a:solidFill>
                <a:srgbClr val="082530"/>
              </a:solidFill>
            </a:endParaRPr>
          </a:p>
        </p:txBody>
      </p:sp>
      <p:sp>
        <p:nvSpPr>
          <p:cNvPr id="15" name="Text Placeholder 23">
            <a:extLst>
              <a:ext uri="{FF2B5EF4-FFF2-40B4-BE49-F238E27FC236}">
                <a16:creationId xmlns:a16="http://schemas.microsoft.com/office/drawing/2014/main" id="{BF26F69C-0430-1D43-90C0-3E74C186B49C}"/>
              </a:ext>
            </a:extLst>
          </p:cNvPr>
          <p:cNvSpPr>
            <a:spLocks noGrp="1"/>
          </p:cNvSpPr>
          <p:nvPr>
            <p:ph type="body" sz="quarter" idx="11"/>
          </p:nvPr>
        </p:nvSpPr>
        <p:spPr>
          <a:xfrm>
            <a:off x="9232134" y="5466478"/>
            <a:ext cx="1734712" cy="247026"/>
          </a:xfrm>
        </p:spPr>
        <p:txBody>
          <a:bodyPr>
            <a:noAutofit/>
          </a:bodyPr>
          <a:lstStyle/>
          <a:p>
            <a:r>
              <a:rPr lang="en-AT" sz="1800" dirty="0">
                <a:solidFill>
                  <a:schemeClr val="bg1"/>
                </a:solidFill>
              </a:rPr>
              <a:t>Price: € xx,xxx</a:t>
            </a:r>
            <a:endParaRPr lang="en-AT" sz="1800" b="1" dirty="0">
              <a:solidFill>
                <a:schemeClr val="bg1"/>
              </a:solidFill>
            </a:endParaRPr>
          </a:p>
        </p:txBody>
      </p:sp>
      <p:sp>
        <p:nvSpPr>
          <p:cNvPr id="19" name="Rounded Rectangle 18">
            <a:extLst>
              <a:ext uri="{FF2B5EF4-FFF2-40B4-BE49-F238E27FC236}">
                <a16:creationId xmlns:a16="http://schemas.microsoft.com/office/drawing/2014/main" id="{B906D1B6-8134-A048-B7EA-C9602F03DF65}"/>
              </a:ext>
            </a:extLst>
          </p:cNvPr>
          <p:cNvSpPr/>
          <p:nvPr/>
        </p:nvSpPr>
        <p:spPr>
          <a:xfrm>
            <a:off x="377547" y="6370600"/>
            <a:ext cx="7563730" cy="298852"/>
          </a:xfrm>
          <a:prstGeom prst="roundRect">
            <a:avLst>
              <a:gd name="adj" fmla="val 50000"/>
            </a:avLst>
          </a:prstGeom>
          <a:solidFill>
            <a:srgbClr val="08253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T" dirty="0"/>
          </a:p>
        </p:txBody>
      </p:sp>
      <p:sp>
        <p:nvSpPr>
          <p:cNvPr id="20" name="Text Placeholder 23">
            <a:extLst>
              <a:ext uri="{FF2B5EF4-FFF2-40B4-BE49-F238E27FC236}">
                <a16:creationId xmlns:a16="http://schemas.microsoft.com/office/drawing/2014/main" id="{0F6F37EB-5B4F-4849-8DDD-5C2884161FA0}"/>
              </a:ext>
            </a:extLst>
          </p:cNvPr>
          <p:cNvSpPr txBox="1">
            <a:spLocks/>
          </p:cNvSpPr>
          <p:nvPr/>
        </p:nvSpPr>
        <p:spPr>
          <a:xfrm>
            <a:off x="564997" y="6409892"/>
            <a:ext cx="7310375" cy="23940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1200">
                <a:solidFill>
                  <a:schemeClr val="bg1"/>
                </a:solidFill>
              </a:rPr>
              <a:t>To sponsor the event contact Pete Placeholder on: </a:t>
            </a:r>
            <a:r>
              <a:rPr lang="en-AT" sz="1200" b="1">
                <a:solidFill>
                  <a:schemeClr val="bg1"/>
                </a:solidFill>
              </a:rPr>
              <a:t>placeholder@domain.com</a:t>
            </a:r>
            <a:r>
              <a:rPr lang="en-AT" sz="1200">
                <a:solidFill>
                  <a:schemeClr val="bg1"/>
                </a:solidFill>
              </a:rPr>
              <a:t> or call on </a:t>
            </a:r>
            <a:r>
              <a:rPr lang="en-AT" sz="1200" b="1">
                <a:solidFill>
                  <a:schemeClr val="bg1"/>
                </a:solidFill>
              </a:rPr>
              <a:t>+00 000 000 00</a:t>
            </a:r>
            <a:endParaRPr lang="en-AT" sz="1200" b="1" dirty="0">
              <a:solidFill>
                <a:schemeClr val="bg1"/>
              </a:solidFill>
            </a:endParaRPr>
          </a:p>
        </p:txBody>
      </p:sp>
      <p:pic>
        <p:nvPicPr>
          <p:cNvPr id="24" name="Picture Placeholder 8">
            <a:extLst>
              <a:ext uri="{FF2B5EF4-FFF2-40B4-BE49-F238E27FC236}">
                <a16:creationId xmlns:a16="http://schemas.microsoft.com/office/drawing/2014/main" id="{8D90A03A-5729-A248-B878-878501AF0FAB}"/>
              </a:ext>
            </a:extLst>
          </p:cNvPr>
          <p:cNvPicPr>
            <a:picLocks noChangeAspect="1"/>
          </p:cNvPicPr>
          <p:nvPr/>
        </p:nvPicPr>
        <p:blipFill rotWithShape="1">
          <a:blip r:embed="rId3"/>
          <a:srcRect t="14250" b="14250"/>
          <a:stretch>
            <a:fillRect/>
          </a:stretch>
        </p:blipFill>
        <p:spPr>
          <a:xfrm>
            <a:off x="838696" y="616524"/>
            <a:ext cx="2355699" cy="711325"/>
          </a:xfrm>
          <a:prstGeom prst="rect">
            <a:avLst/>
          </a:prstGeom>
        </p:spPr>
      </p:pic>
    </p:spTree>
    <p:extLst>
      <p:ext uri="{BB962C8B-B14F-4D97-AF65-F5344CB8AC3E}">
        <p14:creationId xmlns:p14="http://schemas.microsoft.com/office/powerpoint/2010/main" val="5586647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1309</Words>
  <Application>Microsoft Macintosh PowerPoint</Application>
  <PresentationFormat>Widescreen</PresentationFormat>
  <Paragraphs>151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Muli</vt:lpstr>
      <vt:lpstr>Custom Design</vt:lpstr>
      <vt:lpstr>Sponsorship  Pitch Template</vt:lpstr>
      <vt:lpstr>How To Start </vt:lpstr>
      <vt:lpstr>Adapt the Template to Your Branding</vt:lpstr>
      <vt:lpstr>Sharing Sources for Easy Creation</vt:lpstr>
      <vt:lpstr>Examples  How the Slides Can Be Adapted</vt:lpstr>
      <vt:lpstr>Networking Event</vt:lpstr>
      <vt:lpstr>The Conference Program</vt:lpstr>
      <vt:lpstr>Meeting Place For The Industry</vt:lpstr>
      <vt:lpstr>Gold Sponsorship Offer</vt:lpstr>
      <vt:lpstr>High Digital Reach</vt:lpstr>
      <vt:lpstr>Start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Sponsorship Pitch Template</dc:title>
  <dc:creator>Margarete Grocholski</dc:creator>
  <cp:lastModifiedBy>Margarete Grocholski</cp:lastModifiedBy>
  <cp:revision>10</cp:revision>
  <dcterms:created xsi:type="dcterms:W3CDTF">2021-09-28T12:22:14Z</dcterms:created>
  <dcterms:modified xsi:type="dcterms:W3CDTF">2021-10-08T11:59:19Z</dcterms:modified>
</cp:coreProperties>
</file>